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webp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03" r:id="rId2"/>
    <p:sldId id="271" r:id="rId3"/>
    <p:sldId id="266" r:id="rId4"/>
    <p:sldId id="296" r:id="rId5"/>
    <p:sldId id="269" r:id="rId6"/>
    <p:sldId id="298" r:id="rId7"/>
    <p:sldId id="301" r:id="rId8"/>
    <p:sldId id="300" r:id="rId9"/>
    <p:sldId id="302" r:id="rId10"/>
    <p:sldId id="282" r:id="rId11"/>
    <p:sldId id="272" r:id="rId12"/>
    <p:sldId id="29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FF"/>
    <a:srgbClr val="5F5F5F"/>
    <a:srgbClr val="008582"/>
    <a:srgbClr val="BF9000"/>
    <a:srgbClr val="CC3399"/>
    <a:srgbClr val="FF6699"/>
    <a:srgbClr val="FF66CC"/>
    <a:srgbClr val="ED7D31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983" autoAdjust="0"/>
  </p:normalViewPr>
  <p:slideViewPr>
    <p:cSldViewPr snapToGrid="0">
      <p:cViewPr varScale="1">
        <p:scale>
          <a:sx n="75" d="100"/>
          <a:sy n="75" d="100"/>
        </p:scale>
        <p:origin x="10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597A1E-670F-41AC-883A-3958278FBA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010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38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97A1E-670F-41AC-883A-3958278FBA39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38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641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891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61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1" name="等腰三角形 80"/>
          <p:cNvSpPr/>
          <p:nvPr userDrawn="1"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3" name="直接连接符 82"/>
          <p:cNvCxnSpPr/>
          <p:nvPr userDrawn="1"/>
        </p:nvCxnSpPr>
        <p:spPr>
          <a:xfrm>
            <a:off x="4436110" y="462915"/>
            <a:ext cx="7765415" cy="0"/>
          </a:xfrm>
          <a:prstGeom prst="line">
            <a:avLst/>
          </a:prstGeom>
          <a:ln w="12700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4000">
        <p:random/>
      </p:transition>
    </mc:Choice>
    <mc:Fallback xmlns="">
      <p:transition spd="slow" advTm="4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0.webp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49"/>
          <p:cNvSpPr/>
          <p:nvPr/>
        </p:nvSpPr>
        <p:spPr>
          <a:xfrm rot="5400000" flipV="1">
            <a:off x="2019935" y="4224655"/>
            <a:ext cx="615950" cy="4653280"/>
          </a:xfrm>
          <a:custGeom>
            <a:avLst/>
            <a:gdLst>
              <a:gd name="connsiteX0" fmla="*/ 1191345 w 5934498"/>
              <a:gd name="connsiteY0" fmla="*/ 0 h 6858000"/>
              <a:gd name="connsiteX1" fmla="*/ 5934498 w 5934498"/>
              <a:gd name="connsiteY1" fmla="*/ 0 h 6858000"/>
              <a:gd name="connsiteX2" fmla="*/ 5934498 w 5934498"/>
              <a:gd name="connsiteY2" fmla="*/ 6858000 h 6858000"/>
              <a:gd name="connsiteX3" fmla="*/ 5817213 w 5934498"/>
              <a:gd name="connsiteY3" fmla="*/ 6858000 h 6858000"/>
              <a:gd name="connsiteX4" fmla="*/ 5809431 w 5934498"/>
              <a:gd name="connsiteY4" fmla="*/ 6746012 h 6858000"/>
              <a:gd name="connsiteX5" fmla="*/ 5096298 w 5934498"/>
              <a:gd name="connsiteY5" fmla="*/ 5410200 h 6858000"/>
              <a:gd name="connsiteX6" fmla="*/ 28998 w 5934498"/>
              <a:gd name="connsiteY6" fmla="*/ 1847850 h 6858000"/>
              <a:gd name="connsiteX7" fmla="*/ 932399 w 5934498"/>
              <a:gd name="connsiteY7" fmla="*/ 225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498" h="6858000">
                <a:moveTo>
                  <a:pt x="1191345" y="0"/>
                </a:moveTo>
                <a:lnTo>
                  <a:pt x="5934498" y="0"/>
                </a:lnTo>
                <a:lnTo>
                  <a:pt x="5934498" y="6858000"/>
                </a:lnTo>
                <a:lnTo>
                  <a:pt x="5817213" y="6858000"/>
                </a:lnTo>
                <a:lnTo>
                  <a:pt x="5809431" y="6746012"/>
                </a:lnTo>
                <a:cubicBezTo>
                  <a:pt x="5775401" y="6384876"/>
                  <a:pt x="5642795" y="5931694"/>
                  <a:pt x="5096298" y="5410200"/>
                </a:cubicBezTo>
                <a:cubicBezTo>
                  <a:pt x="4124748" y="4483100"/>
                  <a:pt x="371898" y="3003550"/>
                  <a:pt x="28998" y="1847850"/>
                </a:cubicBezTo>
                <a:cubicBezTo>
                  <a:pt x="-121021" y="1342232"/>
                  <a:pt x="330599" y="769156"/>
                  <a:pt x="932399" y="225138"/>
                </a:cubicBezTo>
                <a:close/>
              </a:path>
            </a:pathLst>
          </a:custGeom>
          <a:solidFill>
            <a:srgbClr val="00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1" name="任意形状 16"/>
          <p:cNvSpPr/>
          <p:nvPr userDrawn="1"/>
        </p:nvSpPr>
        <p:spPr>
          <a:xfrm>
            <a:off x="9024506" y="0"/>
            <a:ext cx="3167494" cy="3116599"/>
          </a:xfrm>
          <a:custGeom>
            <a:avLst/>
            <a:gdLst>
              <a:gd name="connsiteX0" fmla="*/ 424479 w 3167494"/>
              <a:gd name="connsiteY0" fmla="*/ 0 h 3116599"/>
              <a:gd name="connsiteX1" fmla="*/ 3167494 w 3167494"/>
              <a:gd name="connsiteY1" fmla="*/ 0 h 3116599"/>
              <a:gd name="connsiteX2" fmla="*/ 3167494 w 3167494"/>
              <a:gd name="connsiteY2" fmla="*/ 3116599 h 3116599"/>
              <a:gd name="connsiteX3" fmla="*/ 1133821 w 3167494"/>
              <a:gd name="connsiteY3" fmla="*/ 3116599 h 3116599"/>
              <a:gd name="connsiteX4" fmla="*/ 0 w 3167494"/>
              <a:gd name="connsiteY4" fmla="*/ 848958 h 31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7494" h="3116599">
                <a:moveTo>
                  <a:pt x="424479" y="0"/>
                </a:moveTo>
                <a:lnTo>
                  <a:pt x="3167494" y="0"/>
                </a:lnTo>
                <a:lnTo>
                  <a:pt x="3167494" y="3116599"/>
                </a:lnTo>
                <a:lnTo>
                  <a:pt x="1133821" y="3116599"/>
                </a:lnTo>
                <a:lnTo>
                  <a:pt x="0" y="848958"/>
                </a:lnTo>
                <a:close/>
              </a:path>
            </a:pathLst>
          </a:cu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任意多边形: 形状 17"/>
          <p:cNvSpPr/>
          <p:nvPr/>
        </p:nvSpPr>
        <p:spPr>
          <a:xfrm>
            <a:off x="6734628" y="0"/>
            <a:ext cx="5457371" cy="6858000"/>
          </a:xfrm>
          <a:custGeom>
            <a:avLst/>
            <a:gdLst>
              <a:gd name="connsiteX0" fmla="*/ 1191345 w 5934498"/>
              <a:gd name="connsiteY0" fmla="*/ 0 h 6858000"/>
              <a:gd name="connsiteX1" fmla="*/ 5934498 w 5934498"/>
              <a:gd name="connsiteY1" fmla="*/ 0 h 6858000"/>
              <a:gd name="connsiteX2" fmla="*/ 5934498 w 5934498"/>
              <a:gd name="connsiteY2" fmla="*/ 6858000 h 6858000"/>
              <a:gd name="connsiteX3" fmla="*/ 5817213 w 5934498"/>
              <a:gd name="connsiteY3" fmla="*/ 6858000 h 6858000"/>
              <a:gd name="connsiteX4" fmla="*/ 5809431 w 5934498"/>
              <a:gd name="connsiteY4" fmla="*/ 6746012 h 6858000"/>
              <a:gd name="connsiteX5" fmla="*/ 5096298 w 5934498"/>
              <a:gd name="connsiteY5" fmla="*/ 5410200 h 6858000"/>
              <a:gd name="connsiteX6" fmla="*/ 28998 w 5934498"/>
              <a:gd name="connsiteY6" fmla="*/ 1847850 h 6858000"/>
              <a:gd name="connsiteX7" fmla="*/ 932399 w 5934498"/>
              <a:gd name="connsiteY7" fmla="*/ 225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498" h="6858000">
                <a:moveTo>
                  <a:pt x="1191345" y="0"/>
                </a:moveTo>
                <a:lnTo>
                  <a:pt x="5934498" y="0"/>
                </a:lnTo>
                <a:lnTo>
                  <a:pt x="5934498" y="6858000"/>
                </a:lnTo>
                <a:lnTo>
                  <a:pt x="5817213" y="6858000"/>
                </a:lnTo>
                <a:lnTo>
                  <a:pt x="5809431" y="6746012"/>
                </a:lnTo>
                <a:cubicBezTo>
                  <a:pt x="5775401" y="6384876"/>
                  <a:pt x="5642795" y="5931694"/>
                  <a:pt x="5096298" y="5410200"/>
                </a:cubicBezTo>
                <a:cubicBezTo>
                  <a:pt x="4124748" y="4483100"/>
                  <a:pt x="371898" y="3003550"/>
                  <a:pt x="28998" y="1847850"/>
                </a:cubicBezTo>
                <a:cubicBezTo>
                  <a:pt x="-121021" y="1342232"/>
                  <a:pt x="330599" y="769156"/>
                  <a:pt x="932399" y="225138"/>
                </a:cubicBezTo>
                <a:close/>
              </a:path>
            </a:pathLst>
          </a:custGeom>
          <a:solidFill>
            <a:srgbClr val="00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1063159" y="5135659"/>
            <a:ext cx="4391725" cy="431915"/>
          </a:xfrm>
          <a:prstGeom prst="roundRect">
            <a:avLst/>
          </a:prstGeom>
          <a:solidFill>
            <a:srgbClr val="008582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6" rIns="91413" bIns="45706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印品黑体" panose="00000500000000000000" pitchFamily="2" charset="-122"/>
                <a:cs typeface="Times New Roman" panose="02020603050405020304" pitchFamily="18" charset="0"/>
              </a:rPr>
              <a:t>Ye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印品黑体" panose="00000500000000000000" pitchFamily="2" charset="-122"/>
                <a:cs typeface="Times New Roman" panose="02020603050405020304" pitchFamily="18" charset="0"/>
              </a:rPr>
              <a:t>Huina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印品黑体" panose="00000500000000000000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33" name="Group 91"/>
          <p:cNvGrpSpPr/>
          <p:nvPr/>
        </p:nvGrpSpPr>
        <p:grpSpPr bwMode="auto">
          <a:xfrm>
            <a:off x="1063159" y="5135659"/>
            <a:ext cx="390552" cy="616758"/>
            <a:chOff x="936" y="1480"/>
            <a:chExt cx="1589" cy="2510"/>
          </a:xfrm>
        </p:grpSpPr>
        <p:grpSp>
          <p:nvGrpSpPr>
            <p:cNvPr id="34" name="组合 33"/>
            <p:cNvGrpSpPr/>
            <p:nvPr/>
          </p:nvGrpSpPr>
          <p:grpSpPr bwMode="auto">
            <a:xfrm>
              <a:off x="985" y="1583"/>
              <a:ext cx="1441" cy="2407"/>
              <a:chOff x="1754168" y="3653262"/>
              <a:chExt cx="1857599" cy="3107815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1754168" y="3653262"/>
                <a:ext cx="1857599" cy="185759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>
                <a:innerShdw blurRad="889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印品黑体" panose="00000500000000000000" pitchFamily="2" charset="-122"/>
                  <a:ea typeface="方正超粗黑简体" panose="03000509000000000000" pitchFamily="65" charset="-122"/>
                  <a:cs typeface="+mn-cs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1911556" y="3810650"/>
                <a:ext cx="1542822" cy="1542820"/>
              </a:xfrm>
              <a:prstGeom prst="ellipse">
                <a:avLst/>
              </a:prstGeom>
              <a:solidFill>
                <a:srgbClr val="C20100"/>
              </a:solidFill>
              <a:ln w="28575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印品黑体" panose="00000500000000000000" pitchFamily="2" charset="-122"/>
                  <a:ea typeface="印品黑体" panose="00000500000000000000" pitchFamily="2" charset="-122"/>
                  <a:cs typeface="+mn-cs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1890879" y="3789973"/>
                <a:ext cx="1584176" cy="1584174"/>
              </a:xfrm>
              <a:prstGeom prst="ellipse">
                <a:avLst/>
              </a:prstGeom>
              <a:solidFill>
                <a:srgbClr val="1A3F6C"/>
              </a:solidFill>
              <a:ln>
                <a:noFill/>
              </a:ln>
              <a:effectLst>
                <a:innerShdw blurRad="889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000" b="0" i="0" u="none" strike="noStrike" kern="1200" cap="none" spc="0" normalizeH="0" baseline="0" noProof="0" dirty="0">
                  <a:ln>
                    <a:noFill/>
                  </a:ln>
                  <a:solidFill>
                    <a:srgbClr val="0087CF"/>
                  </a:solidFill>
                  <a:effectLst/>
                  <a:uLnTx/>
                  <a:uFillTx/>
                  <a:latin typeface="印品黑体" panose="00000500000000000000" pitchFamily="2" charset="-122"/>
                  <a:ea typeface="方正超粗黑简体" panose="03000509000000000000" pitchFamily="65" charset="-122"/>
                  <a:cs typeface="+mn-cs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196990" y="4093185"/>
                <a:ext cx="968886" cy="2667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CA0098"/>
                  </a:solidFill>
                  <a:effectLst/>
                  <a:uLnTx/>
                  <a:uFillTx/>
                  <a:latin typeface="印品黑体" panose="00000500000000000000" pitchFamily="2" charset="-122"/>
                  <a:ea typeface="印品黑体" panose="00000500000000000000" pitchFamily="2" charset="-122"/>
                  <a:cs typeface="+mn-cs"/>
                </a:endParaRPr>
              </a:p>
            </p:txBody>
          </p:sp>
        </p:grpSp>
        <p:grpSp>
          <p:nvGrpSpPr>
            <p:cNvPr id="41" name="组合 4"/>
            <p:cNvGrpSpPr/>
            <p:nvPr/>
          </p:nvGrpSpPr>
          <p:grpSpPr bwMode="auto">
            <a:xfrm>
              <a:off x="936" y="1480"/>
              <a:ext cx="1589" cy="1588"/>
              <a:chOff x="3733576" y="3930057"/>
              <a:chExt cx="1801556" cy="1800152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印品黑体" panose="00000500000000000000" pitchFamily="2" charset="-122"/>
                  <a:ea typeface="印品黑体" panose="00000500000000000000" pitchFamily="2" charset="-122"/>
                  <a:cs typeface="+mn-cs"/>
                </a:endParaRPr>
              </a:p>
            </p:txBody>
          </p:sp>
          <p:sp>
            <p:nvSpPr>
              <p:cNvPr id="43" name="任意多边形 6"/>
              <p:cNvSpPr/>
              <p:nvPr/>
            </p:nvSpPr>
            <p:spPr>
              <a:xfrm>
                <a:off x="3734710" y="3930057"/>
                <a:ext cx="1800422" cy="1800152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印品黑体" panose="00000500000000000000" pitchFamily="2" charset="-122"/>
                  <a:ea typeface="印品黑体" panose="00000500000000000000" pitchFamily="2" charset="-122"/>
                  <a:cs typeface="+mn-cs"/>
                </a:endParaRPr>
              </a:p>
            </p:txBody>
          </p:sp>
          <p:sp>
            <p:nvSpPr>
              <p:cNvPr id="44" name="椭圆 7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印品黑体" panose="00000500000000000000" pitchFamily="2" charset="-122"/>
                  <a:ea typeface="印品黑体" panose="00000500000000000000" pitchFamily="2" charset="-122"/>
                  <a:cs typeface="+mn-cs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6009640" y="298450"/>
            <a:ext cx="5824855" cy="6018530"/>
            <a:chOff x="9464" y="470"/>
            <a:chExt cx="9173" cy="9478"/>
          </a:xfrm>
        </p:grpSpPr>
        <p:sp>
          <p:nvSpPr>
            <p:cNvPr id="9" name="椭圆 8"/>
            <p:cNvSpPr/>
            <p:nvPr/>
          </p:nvSpPr>
          <p:spPr>
            <a:xfrm>
              <a:off x="9464" y="470"/>
              <a:ext cx="645" cy="64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2979" y="1606"/>
              <a:ext cx="748" cy="74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17506" y="2150"/>
              <a:ext cx="608" cy="60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1521" y="356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1600" y="2382"/>
              <a:ext cx="5781" cy="5898"/>
              <a:chOff x="7800" y="126"/>
              <a:chExt cx="3525" cy="3432"/>
            </a:xfrm>
          </p:grpSpPr>
          <p:pic>
            <p:nvPicPr>
              <p:cNvPr id="14" name="图片 13" descr="图片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00" y="126"/>
                <a:ext cx="3525" cy="343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8224" y="838"/>
                <a:ext cx="2858" cy="1836"/>
              </a:xfrm>
              <a:prstGeom prst="roundRect">
                <a:avLst>
                  <a:gd name="adj" fmla="val 4167"/>
                </a:avLst>
              </a:prstGeom>
              <a:solidFill>
                <a:srgbClr val="FFFFFF"/>
              </a:solidFill>
              <a:ln w="76200" cap="sq">
                <a:solidFill>
                  <a:srgbClr val="292929"/>
                </a:solidFill>
                <a:miter lim="800000"/>
              </a:ln>
              <a:effectLst>
                <a:reflection blurRad="12700" stA="28000" endPos="28000" dist="5000" dir="5400000" sy="-100000" algn="bl" rotWithShape="0"/>
              </a:effectLst>
              <a:scene3d>
                <a:camera prst="orthographicFront"/>
                <a:lightRig rig="threePt" dir="t">
                  <a:rot lat="0" lon="0" rev="2700000"/>
                </a:lightRig>
              </a:scene3d>
              <a:sp3d>
                <a:bevelT h="38100"/>
                <a:contourClr>
                  <a:srgbClr val="C0C0C0"/>
                </a:contourClr>
              </a:sp3d>
            </p:spPr>
          </p:pic>
        </p:grpSp>
        <p:sp>
          <p:nvSpPr>
            <p:cNvPr id="16" name="椭圆 15"/>
            <p:cNvSpPr/>
            <p:nvPr/>
          </p:nvSpPr>
          <p:spPr>
            <a:xfrm>
              <a:off x="16982" y="4550"/>
              <a:ext cx="1655" cy="165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1066" y="7010"/>
              <a:ext cx="877" cy="87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4810" y="785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3727" y="9464"/>
              <a:ext cx="485" cy="48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16531" y="7887"/>
              <a:ext cx="349" cy="349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15694" y="900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17475" y="7347"/>
              <a:ext cx="1162" cy="11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500620" y="4044315"/>
            <a:ext cx="1273175" cy="1245870"/>
            <a:chOff x="792868" y="618113"/>
            <a:chExt cx="1314008" cy="1314008"/>
          </a:xfrm>
        </p:grpSpPr>
        <p:grpSp>
          <p:nvGrpSpPr>
            <p:cNvPr id="27" name="组合 26"/>
            <p:cNvGrpSpPr/>
            <p:nvPr/>
          </p:nvGrpSpPr>
          <p:grpSpPr>
            <a:xfrm>
              <a:off x="792868" y="618113"/>
              <a:ext cx="1314008" cy="131400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30" name="椭圆 29"/>
            <p:cNvSpPr/>
            <p:nvPr/>
          </p:nvSpPr>
          <p:spPr>
            <a:xfrm>
              <a:off x="859391" y="680166"/>
              <a:ext cx="1188000" cy="1188000"/>
            </a:xfrm>
            <a:prstGeom prst="ellipse">
              <a:avLst/>
            </a:prstGeom>
            <a:blipFill dpi="0"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60" name="TextBox 1"/>
          <p:cNvSpPr txBox="1"/>
          <p:nvPr/>
        </p:nvSpPr>
        <p:spPr>
          <a:xfrm>
            <a:off x="191135" y="2513330"/>
            <a:ext cx="8181684" cy="2308296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Welcome to my English</a:t>
            </a:r>
            <a:r>
              <a:rPr kumimoji="0" lang="en-US" altLang="zh-CN" sz="7200" b="1" i="0" u="none" strike="noStrike" kern="1200" cap="none" spc="0" normalizeH="0" noProof="0" dirty="0">
                <a:ln>
                  <a:noFill/>
                </a:ln>
                <a:solidFill>
                  <a:srgbClr val="00858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lesson!</a:t>
            </a:r>
            <a:endParaRPr kumimoji="0" lang="zh-CN" altLang="en-US" sz="72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730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7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2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700"/>
                            </p:stCondLst>
                            <p:childTnLst>
                              <p:par>
                                <p:cTn id="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 L 0.34414 0.0060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1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7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20" grpId="1" animBg="1"/>
      <p:bldP spid="91" grpId="0" bldLvl="0" animBg="1"/>
      <p:bldP spid="91" grpId="1" animBg="1"/>
      <p:bldP spid="3" grpId="0" bldLvl="0" animBg="1"/>
      <p:bldP spid="3" grpId="1" animBg="1"/>
      <p:bldP spid="31" grpId="0" bldLvl="0" animBg="1"/>
      <p:bldP spid="60" grpId="0"/>
      <p:bldP spid="6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42">
            <a:extLst>
              <a:ext uri="{FF2B5EF4-FFF2-40B4-BE49-F238E27FC236}">
                <a16:creationId xmlns:a16="http://schemas.microsoft.com/office/drawing/2014/main" id="{6CCA1DB7-A0D0-43B6-90AC-0C590C1F71E4}"/>
              </a:ext>
            </a:extLst>
          </p:cNvPr>
          <p:cNvSpPr txBox="1"/>
          <p:nvPr/>
        </p:nvSpPr>
        <p:spPr>
          <a:xfrm>
            <a:off x="302455" y="176222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Activity 5 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4" name="TextBox 1">
            <a:extLst>
              <a:ext uri="{FF2B5EF4-FFF2-40B4-BE49-F238E27FC236}">
                <a16:creationId xmlns:a16="http://schemas.microsoft.com/office/drawing/2014/main" id="{D1CAA514-7C21-98A4-B5D2-C308CF06DCF2}"/>
              </a:ext>
            </a:extLst>
          </p:cNvPr>
          <p:cNvSpPr txBox="1"/>
          <p:nvPr/>
        </p:nvSpPr>
        <p:spPr>
          <a:xfrm>
            <a:off x="1959925" y="226320"/>
            <a:ext cx="3026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l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Conclude and discuss 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907BC563-E392-9D57-8709-F25B18795108}"/>
              </a:ext>
            </a:extLst>
          </p:cNvPr>
          <p:cNvGrpSpPr/>
          <p:nvPr/>
        </p:nvGrpSpPr>
        <p:grpSpPr>
          <a:xfrm>
            <a:off x="4743" y="2412481"/>
            <a:ext cx="2085340" cy="1971040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3" name="同心圆 112">
              <a:extLst>
                <a:ext uri="{FF2B5EF4-FFF2-40B4-BE49-F238E27FC236}">
                  <a16:creationId xmlns:a16="http://schemas.microsoft.com/office/drawing/2014/main" id="{D1F3AE61-F16A-8716-B8B8-46BE29F85787}"/>
                </a:ext>
              </a:extLst>
            </p:cNvPr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A1C7867E-7F3B-C3E3-24BD-B083D0D7CE0A}"/>
                </a:ext>
              </a:extLst>
            </p:cNvPr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椭圆 4">
            <a:extLst>
              <a:ext uri="{FF2B5EF4-FFF2-40B4-BE49-F238E27FC236}">
                <a16:creationId xmlns:a16="http://schemas.microsoft.com/office/drawing/2014/main" id="{0BE2EE89-65E1-37C0-25B8-63F522AEACD8}"/>
              </a:ext>
            </a:extLst>
          </p:cNvPr>
          <p:cNvSpPr/>
          <p:nvPr/>
        </p:nvSpPr>
        <p:spPr>
          <a:xfrm>
            <a:off x="114300" y="2519912"/>
            <a:ext cx="1819714" cy="1733107"/>
          </a:xfrm>
          <a:prstGeom prst="ellipse">
            <a:avLst/>
          </a:prstGeom>
          <a:solidFill>
            <a:srgbClr val="008582"/>
          </a:solidFill>
          <a:ln w="127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1AF2E99-AF11-1F88-609E-B03365D09828}"/>
              </a:ext>
            </a:extLst>
          </p:cNvPr>
          <p:cNvSpPr txBox="1"/>
          <p:nvPr/>
        </p:nvSpPr>
        <p:spPr>
          <a:xfrm>
            <a:off x="246563" y="2705725"/>
            <a:ext cx="192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lessons </a:t>
            </a:r>
          </a:p>
          <a:p>
            <a:r>
              <a:rPr lang="en-US" altLang="zh-CN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brought to students ?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DDDBA4C-8A71-B872-329F-C841B77AB5BF}"/>
              </a:ext>
            </a:extLst>
          </p:cNvPr>
          <p:cNvSpPr txBox="1"/>
          <p:nvPr/>
        </p:nvSpPr>
        <p:spPr>
          <a:xfrm>
            <a:off x="2332496" y="1046136"/>
            <a:ext cx="10771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05205D5-498D-FBC7-2B10-77C9564DA602}"/>
              </a:ext>
            </a:extLst>
          </p:cNvPr>
          <p:cNvSpPr txBox="1"/>
          <p:nvPr/>
        </p:nvSpPr>
        <p:spPr>
          <a:xfrm>
            <a:off x="3378633" y="1177871"/>
            <a:ext cx="816760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ighting up their dreams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0F0A4E7-8763-5BE6-F92F-11BFB532B68E}"/>
              </a:ext>
            </a:extLst>
          </p:cNvPr>
          <p:cNvSpPr txBox="1"/>
          <p:nvPr/>
        </p:nvSpPr>
        <p:spPr>
          <a:xfrm>
            <a:off x="3378633" y="1996692"/>
            <a:ext cx="81676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xpecting the best of themselves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A5CDAC4-C300-334D-816C-49053EB2D983}"/>
              </a:ext>
            </a:extLst>
          </p:cNvPr>
          <p:cNvSpPr txBox="1"/>
          <p:nvPr/>
        </p:nvSpPr>
        <p:spPr>
          <a:xfrm>
            <a:off x="3378633" y="2874781"/>
            <a:ext cx="81676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peaking their voice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0BCF96C-6D03-BC94-50AC-3D18ACD397C2}"/>
              </a:ext>
            </a:extLst>
          </p:cNvPr>
          <p:cNvSpPr txBox="1"/>
          <p:nvPr/>
        </p:nvSpPr>
        <p:spPr>
          <a:xfrm>
            <a:off x="3378631" y="3688746"/>
            <a:ext cx="81676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paring no efforts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C37BEA9-0912-1609-0226-638AE9BCB4F1}"/>
              </a:ext>
            </a:extLst>
          </p:cNvPr>
          <p:cNvSpPr txBox="1"/>
          <p:nvPr/>
        </p:nvSpPr>
        <p:spPr>
          <a:xfrm>
            <a:off x="3378632" y="4502711"/>
            <a:ext cx="81676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rganizing the future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F7B0E35-B064-9802-D6AB-9D16C81F820D}"/>
              </a:ext>
            </a:extLst>
          </p:cNvPr>
          <p:cNvSpPr txBox="1"/>
          <p:nvPr/>
        </p:nvSpPr>
        <p:spPr>
          <a:xfrm>
            <a:off x="3378631" y="5305595"/>
            <a:ext cx="81676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lesson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urturing their life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文本框 76"/>
          <p:cNvSpPr txBox="1"/>
          <p:nvPr/>
        </p:nvSpPr>
        <p:spPr>
          <a:xfrm>
            <a:off x="477519" y="184785"/>
            <a:ext cx="503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Assignment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1" name="等腰三角形 80"/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cxnSp>
        <p:nvCxnSpPr>
          <p:cNvPr id="83" name="直接连接符 82"/>
          <p:cNvCxnSpPr/>
          <p:nvPr/>
        </p:nvCxnSpPr>
        <p:spPr>
          <a:xfrm>
            <a:off x="4436110" y="462915"/>
            <a:ext cx="7765415" cy="0"/>
          </a:xfrm>
          <a:prstGeom prst="line">
            <a:avLst/>
          </a:prstGeom>
          <a:ln w="12700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>
            <a:extLst>
              <a:ext uri="{FF2B5EF4-FFF2-40B4-BE49-F238E27FC236}">
                <a16:creationId xmlns:a16="http://schemas.microsoft.com/office/drawing/2014/main" id="{FD04BAAA-8F94-C934-E6E8-75DDD9FDC11C}"/>
              </a:ext>
            </a:extLst>
          </p:cNvPr>
          <p:cNvSpPr/>
          <p:nvPr/>
        </p:nvSpPr>
        <p:spPr>
          <a:xfrm>
            <a:off x="1719971" y="1474963"/>
            <a:ext cx="8823330" cy="3601359"/>
          </a:xfrm>
          <a:prstGeom prst="roundRect">
            <a:avLst>
              <a:gd name="adj" fmla="val 9960"/>
            </a:avLst>
          </a:prstGeom>
          <a:solidFill>
            <a:srgbClr val="008582"/>
          </a:solidFill>
          <a:ln w="25400" cap="flat" cmpd="sng" algn="ctr">
            <a:solidFill>
              <a:srgbClr val="008582"/>
            </a:solidFill>
            <a:prstDash val="solid"/>
          </a:ln>
          <a:effectLst>
            <a:outerShdw blurRad="228600" dist="228600" dir="5400000" algn="t" rotWithShape="0">
              <a:prstClr val="black">
                <a:alpha val="3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圆角矩形 2">
            <a:extLst>
              <a:ext uri="{FF2B5EF4-FFF2-40B4-BE49-F238E27FC236}">
                <a16:creationId xmlns:a16="http://schemas.microsoft.com/office/drawing/2014/main" id="{7DCC23BE-D7F6-4871-CCE6-AC71C436EB9F}"/>
              </a:ext>
            </a:extLst>
          </p:cNvPr>
          <p:cNvSpPr/>
          <p:nvPr/>
        </p:nvSpPr>
        <p:spPr>
          <a:xfrm>
            <a:off x="2006089" y="1835963"/>
            <a:ext cx="8283125" cy="2971121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95000"/>
              </a:sysClr>
            </a:solidFill>
            <a:prstDash val="solid"/>
          </a:ln>
          <a:effectLst>
            <a:outerShdw blurRad="279400" dist="101600" dir="5400000" algn="t" rotWithShape="0">
              <a:prstClr val="black">
                <a:alpha val="34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endParaRPr lang="en-US" sz="1800" kern="0" dirty="0">
              <a:solidFill>
                <a:sysClr val="window" lastClr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圆角矩形 16">
            <a:extLst>
              <a:ext uri="{FF2B5EF4-FFF2-40B4-BE49-F238E27FC236}">
                <a16:creationId xmlns:a16="http://schemas.microsoft.com/office/drawing/2014/main" id="{7BA7CF8F-3299-418F-7144-30BF6B0B1B91}"/>
              </a:ext>
            </a:extLst>
          </p:cNvPr>
          <p:cNvSpPr/>
          <p:nvPr/>
        </p:nvSpPr>
        <p:spPr>
          <a:xfrm>
            <a:off x="10749081" y="4895163"/>
            <a:ext cx="441608" cy="441447"/>
          </a:xfrm>
          <a:prstGeom prst="flowChartConnector">
            <a:avLst/>
          </a:prstGeom>
          <a:solidFill>
            <a:srgbClr val="FD8853"/>
          </a:solidFill>
          <a:ln w="25400" cap="flat" cmpd="sng" algn="ctr">
            <a:noFill/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lIns="68580" tIns="34290" rIns="68580" bIns="3429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圆角矩形 17">
            <a:extLst>
              <a:ext uri="{FF2B5EF4-FFF2-40B4-BE49-F238E27FC236}">
                <a16:creationId xmlns:a16="http://schemas.microsoft.com/office/drawing/2014/main" id="{A8D67ACA-7EE8-A1D0-208D-A137B8088B35}"/>
              </a:ext>
            </a:extLst>
          </p:cNvPr>
          <p:cNvSpPr/>
          <p:nvPr/>
        </p:nvSpPr>
        <p:spPr>
          <a:xfrm>
            <a:off x="11159892" y="5472228"/>
            <a:ext cx="276464" cy="276819"/>
          </a:xfrm>
          <a:prstGeom prst="flowChartConnector">
            <a:avLst/>
          </a:prstGeom>
          <a:solidFill>
            <a:srgbClr val="29BBD2"/>
          </a:solidFill>
          <a:ln w="25400" cap="flat" cmpd="sng" algn="ctr">
            <a:noFill/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lIns="68580" tIns="34290" rIns="68580" bIns="3429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圆角矩形 19">
            <a:extLst>
              <a:ext uri="{FF2B5EF4-FFF2-40B4-BE49-F238E27FC236}">
                <a16:creationId xmlns:a16="http://schemas.microsoft.com/office/drawing/2014/main" id="{D370E414-1C15-3650-5568-8A1EE8E0C8F0}"/>
              </a:ext>
            </a:extLst>
          </p:cNvPr>
          <p:cNvSpPr/>
          <p:nvPr/>
        </p:nvSpPr>
        <p:spPr>
          <a:xfrm>
            <a:off x="11371973" y="5019578"/>
            <a:ext cx="220193" cy="220723"/>
          </a:xfrm>
          <a:prstGeom prst="flowChartConnector">
            <a:avLst/>
          </a:prstGeom>
          <a:solidFill>
            <a:srgbClr val="006083"/>
          </a:solidFill>
          <a:ln w="25400" cap="flat" cmpd="sng" algn="ctr">
            <a:noFill/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lIns="68580" tIns="34290" rIns="68580" bIns="3429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圆角矩形 20">
            <a:extLst>
              <a:ext uri="{FF2B5EF4-FFF2-40B4-BE49-F238E27FC236}">
                <a16:creationId xmlns:a16="http://schemas.microsoft.com/office/drawing/2014/main" id="{9FB6CDF1-70BF-C898-9A16-F7FA3F549041}"/>
              </a:ext>
            </a:extLst>
          </p:cNvPr>
          <p:cNvSpPr/>
          <p:nvPr/>
        </p:nvSpPr>
        <p:spPr>
          <a:xfrm>
            <a:off x="11295191" y="4572145"/>
            <a:ext cx="221416" cy="221943"/>
          </a:xfrm>
          <a:prstGeom prst="flowChartConnector">
            <a:avLst/>
          </a:prstGeom>
          <a:solidFill>
            <a:srgbClr val="29BBD2"/>
          </a:solidFill>
          <a:ln w="25400" cap="flat" cmpd="sng" algn="ctr">
            <a:noFill/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lIns="68580" tIns="34290" rIns="68580" bIns="3429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ysClr val="window" lastClr="FFFFFF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C7C977A-5008-5DAA-FB5E-F18816FA4280}"/>
              </a:ext>
            </a:extLst>
          </p:cNvPr>
          <p:cNvSpPr txBox="1"/>
          <p:nvPr/>
        </p:nvSpPr>
        <p:spPr>
          <a:xfrm>
            <a:off x="2251035" y="1984121"/>
            <a:ext cx="79348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Supposed that you were the author. Many years later you met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again in the university. What would happen? Continue writing a paragraph according to the given sentence.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69F7E8F7-B2D3-6A36-3FCD-B7FBF161671F}"/>
              </a:ext>
            </a:extLst>
          </p:cNvPr>
          <p:cNvSpPr txBox="1"/>
          <p:nvPr/>
        </p:nvSpPr>
        <p:spPr>
          <a:xfrm>
            <a:off x="2555414" y="115265"/>
            <a:ext cx="19479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l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Continuation </a:t>
            </a:r>
          </a:p>
          <a:p>
            <a:pPr algn="l"/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 writing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B1DBD3E-A773-ED4C-EF04-FC107B6C892D}"/>
              </a:ext>
            </a:extLst>
          </p:cNvPr>
          <p:cNvSpPr txBox="1"/>
          <p:nvPr/>
        </p:nvSpPr>
        <p:spPr>
          <a:xfrm>
            <a:off x="2332495" y="3925814"/>
            <a:ext cx="7175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quite surprised when hearing the student’s self-introduction, </a:t>
            </a:r>
            <a:r>
              <a:rPr lang="en-US" altLang="zh-CN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pupil from Sarawak.</a:t>
            </a:r>
            <a:endParaRPr lang="zh-CN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49"/>
          <p:cNvSpPr/>
          <p:nvPr/>
        </p:nvSpPr>
        <p:spPr>
          <a:xfrm rot="5400000" flipV="1">
            <a:off x="2019935" y="4224655"/>
            <a:ext cx="615950" cy="4653280"/>
          </a:xfrm>
          <a:custGeom>
            <a:avLst/>
            <a:gdLst>
              <a:gd name="connsiteX0" fmla="*/ 1191345 w 5934498"/>
              <a:gd name="connsiteY0" fmla="*/ 0 h 6858000"/>
              <a:gd name="connsiteX1" fmla="*/ 5934498 w 5934498"/>
              <a:gd name="connsiteY1" fmla="*/ 0 h 6858000"/>
              <a:gd name="connsiteX2" fmla="*/ 5934498 w 5934498"/>
              <a:gd name="connsiteY2" fmla="*/ 6858000 h 6858000"/>
              <a:gd name="connsiteX3" fmla="*/ 5817213 w 5934498"/>
              <a:gd name="connsiteY3" fmla="*/ 6858000 h 6858000"/>
              <a:gd name="connsiteX4" fmla="*/ 5809431 w 5934498"/>
              <a:gd name="connsiteY4" fmla="*/ 6746012 h 6858000"/>
              <a:gd name="connsiteX5" fmla="*/ 5096298 w 5934498"/>
              <a:gd name="connsiteY5" fmla="*/ 5410200 h 6858000"/>
              <a:gd name="connsiteX6" fmla="*/ 28998 w 5934498"/>
              <a:gd name="connsiteY6" fmla="*/ 1847850 h 6858000"/>
              <a:gd name="connsiteX7" fmla="*/ 932399 w 5934498"/>
              <a:gd name="connsiteY7" fmla="*/ 225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498" h="6858000">
                <a:moveTo>
                  <a:pt x="1191345" y="0"/>
                </a:moveTo>
                <a:lnTo>
                  <a:pt x="5934498" y="0"/>
                </a:lnTo>
                <a:lnTo>
                  <a:pt x="5934498" y="6858000"/>
                </a:lnTo>
                <a:lnTo>
                  <a:pt x="5817213" y="6858000"/>
                </a:lnTo>
                <a:lnTo>
                  <a:pt x="5809431" y="6746012"/>
                </a:lnTo>
                <a:cubicBezTo>
                  <a:pt x="5775401" y="6384876"/>
                  <a:pt x="5642795" y="5931694"/>
                  <a:pt x="5096298" y="5410200"/>
                </a:cubicBezTo>
                <a:cubicBezTo>
                  <a:pt x="4124748" y="4483100"/>
                  <a:pt x="371898" y="3003550"/>
                  <a:pt x="28998" y="1847850"/>
                </a:cubicBezTo>
                <a:cubicBezTo>
                  <a:pt x="-121021" y="1342232"/>
                  <a:pt x="330599" y="769156"/>
                  <a:pt x="932399" y="225138"/>
                </a:cubicBezTo>
                <a:close/>
              </a:path>
            </a:pathLst>
          </a:custGeom>
          <a:solidFill>
            <a:srgbClr val="00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1" name="任意形状 16"/>
          <p:cNvSpPr/>
          <p:nvPr userDrawn="1"/>
        </p:nvSpPr>
        <p:spPr>
          <a:xfrm>
            <a:off x="9024506" y="0"/>
            <a:ext cx="3167494" cy="3116599"/>
          </a:xfrm>
          <a:custGeom>
            <a:avLst/>
            <a:gdLst>
              <a:gd name="connsiteX0" fmla="*/ 424479 w 3167494"/>
              <a:gd name="connsiteY0" fmla="*/ 0 h 3116599"/>
              <a:gd name="connsiteX1" fmla="*/ 3167494 w 3167494"/>
              <a:gd name="connsiteY1" fmla="*/ 0 h 3116599"/>
              <a:gd name="connsiteX2" fmla="*/ 3167494 w 3167494"/>
              <a:gd name="connsiteY2" fmla="*/ 3116599 h 3116599"/>
              <a:gd name="connsiteX3" fmla="*/ 1133821 w 3167494"/>
              <a:gd name="connsiteY3" fmla="*/ 3116599 h 3116599"/>
              <a:gd name="connsiteX4" fmla="*/ 0 w 3167494"/>
              <a:gd name="connsiteY4" fmla="*/ 848958 h 31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7494" h="3116599">
                <a:moveTo>
                  <a:pt x="424479" y="0"/>
                </a:moveTo>
                <a:lnTo>
                  <a:pt x="3167494" y="0"/>
                </a:lnTo>
                <a:lnTo>
                  <a:pt x="3167494" y="3116599"/>
                </a:lnTo>
                <a:lnTo>
                  <a:pt x="1133821" y="3116599"/>
                </a:lnTo>
                <a:lnTo>
                  <a:pt x="0" y="848958"/>
                </a:lnTo>
                <a:close/>
              </a:path>
            </a:pathLst>
          </a:cu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任意多边形: 形状 17"/>
          <p:cNvSpPr/>
          <p:nvPr/>
        </p:nvSpPr>
        <p:spPr>
          <a:xfrm>
            <a:off x="6734628" y="0"/>
            <a:ext cx="5457371" cy="6858000"/>
          </a:xfrm>
          <a:custGeom>
            <a:avLst/>
            <a:gdLst>
              <a:gd name="connsiteX0" fmla="*/ 1191345 w 5934498"/>
              <a:gd name="connsiteY0" fmla="*/ 0 h 6858000"/>
              <a:gd name="connsiteX1" fmla="*/ 5934498 w 5934498"/>
              <a:gd name="connsiteY1" fmla="*/ 0 h 6858000"/>
              <a:gd name="connsiteX2" fmla="*/ 5934498 w 5934498"/>
              <a:gd name="connsiteY2" fmla="*/ 6858000 h 6858000"/>
              <a:gd name="connsiteX3" fmla="*/ 5817213 w 5934498"/>
              <a:gd name="connsiteY3" fmla="*/ 6858000 h 6858000"/>
              <a:gd name="connsiteX4" fmla="*/ 5809431 w 5934498"/>
              <a:gd name="connsiteY4" fmla="*/ 6746012 h 6858000"/>
              <a:gd name="connsiteX5" fmla="*/ 5096298 w 5934498"/>
              <a:gd name="connsiteY5" fmla="*/ 5410200 h 6858000"/>
              <a:gd name="connsiteX6" fmla="*/ 28998 w 5934498"/>
              <a:gd name="connsiteY6" fmla="*/ 1847850 h 6858000"/>
              <a:gd name="connsiteX7" fmla="*/ 932399 w 5934498"/>
              <a:gd name="connsiteY7" fmla="*/ 225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498" h="6858000">
                <a:moveTo>
                  <a:pt x="1191345" y="0"/>
                </a:moveTo>
                <a:lnTo>
                  <a:pt x="5934498" y="0"/>
                </a:lnTo>
                <a:lnTo>
                  <a:pt x="5934498" y="6858000"/>
                </a:lnTo>
                <a:lnTo>
                  <a:pt x="5817213" y="6858000"/>
                </a:lnTo>
                <a:lnTo>
                  <a:pt x="5809431" y="6746012"/>
                </a:lnTo>
                <a:cubicBezTo>
                  <a:pt x="5775401" y="6384876"/>
                  <a:pt x="5642795" y="5931694"/>
                  <a:pt x="5096298" y="5410200"/>
                </a:cubicBezTo>
                <a:cubicBezTo>
                  <a:pt x="4124748" y="4483100"/>
                  <a:pt x="371898" y="3003550"/>
                  <a:pt x="28998" y="1847850"/>
                </a:cubicBezTo>
                <a:cubicBezTo>
                  <a:pt x="-121021" y="1342232"/>
                  <a:pt x="330599" y="769156"/>
                  <a:pt x="932399" y="225138"/>
                </a:cubicBezTo>
                <a:close/>
              </a:path>
            </a:pathLst>
          </a:custGeom>
          <a:solidFill>
            <a:srgbClr val="00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1" name="圆角矩形 30"/>
          <p:cNvSpPr/>
          <p:nvPr/>
        </p:nvSpPr>
        <p:spPr>
          <a:xfrm>
            <a:off x="1052443" y="4515706"/>
            <a:ext cx="4391725" cy="431915"/>
          </a:xfrm>
          <a:prstGeom prst="roundRect">
            <a:avLst/>
          </a:prstGeom>
          <a:solidFill>
            <a:srgbClr val="008582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6" rIns="91413" bIns="45706" rtlCol="0" anchor="ctr"/>
          <a:lstStyle/>
          <a:p>
            <a:pPr algn="ctr"/>
            <a:r>
              <a:rPr lang="en-US" altLang="zh-CN" sz="2800" dirty="0">
                <a:latin typeface="印品黑体" panose="00000500000000000000" pitchFamily="2" charset="-122"/>
                <a:ea typeface="印品黑体" panose="00000500000000000000" pitchFamily="2" charset="-122"/>
              </a:rPr>
              <a:t>Ye </a:t>
            </a:r>
            <a:r>
              <a:rPr lang="en-US" altLang="zh-CN" sz="2800" dirty="0" err="1">
                <a:latin typeface="印品黑体" panose="00000500000000000000" pitchFamily="2" charset="-122"/>
                <a:ea typeface="印品黑体" panose="00000500000000000000" pitchFamily="2" charset="-122"/>
              </a:rPr>
              <a:t>Huina</a:t>
            </a:r>
            <a:endParaRPr lang="zh-CN" altLang="en-US" sz="2800" dirty="0"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grpSp>
        <p:nvGrpSpPr>
          <p:cNvPr id="33" name="Group 91"/>
          <p:cNvGrpSpPr/>
          <p:nvPr/>
        </p:nvGrpSpPr>
        <p:grpSpPr bwMode="auto">
          <a:xfrm>
            <a:off x="1063159" y="4531226"/>
            <a:ext cx="390552" cy="616758"/>
            <a:chOff x="936" y="1480"/>
            <a:chExt cx="1589" cy="2510"/>
          </a:xfrm>
        </p:grpSpPr>
        <p:grpSp>
          <p:nvGrpSpPr>
            <p:cNvPr id="34" name="组合 33"/>
            <p:cNvGrpSpPr/>
            <p:nvPr/>
          </p:nvGrpSpPr>
          <p:grpSpPr bwMode="auto">
            <a:xfrm>
              <a:off x="985" y="1583"/>
              <a:ext cx="1441" cy="2407"/>
              <a:chOff x="1754168" y="3653262"/>
              <a:chExt cx="1857599" cy="3107815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1754168" y="3653262"/>
                <a:ext cx="1857599" cy="185759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>
                <a:innerShdw blurRad="889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zh-CN" altLang="en-US" sz="3000" dirty="0">
                  <a:latin typeface="印品黑体" panose="00000500000000000000" pitchFamily="2" charset="-122"/>
                  <a:ea typeface="方正超粗黑简体" panose="03000509000000000000" pitchFamily="65" charset="-122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1911556" y="3810650"/>
                <a:ext cx="1542822" cy="1542820"/>
              </a:xfrm>
              <a:prstGeom prst="ellipse">
                <a:avLst/>
              </a:prstGeom>
              <a:solidFill>
                <a:srgbClr val="C20100"/>
              </a:solidFill>
              <a:ln w="28575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latin typeface="印品黑体" panose="00000500000000000000" pitchFamily="2" charset="-122"/>
                  <a:ea typeface="印品黑体" panose="00000500000000000000" pitchFamily="2" charset="-122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1890879" y="3789973"/>
                <a:ext cx="1584176" cy="1584174"/>
              </a:xfrm>
              <a:prstGeom prst="ellipse">
                <a:avLst/>
              </a:prstGeom>
              <a:solidFill>
                <a:srgbClr val="1A3F6C"/>
              </a:solidFill>
              <a:ln>
                <a:noFill/>
              </a:ln>
              <a:effectLst>
                <a:innerShdw blurRad="889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zh-CN" altLang="en-US" sz="3000" dirty="0">
                  <a:solidFill>
                    <a:srgbClr val="0087CF"/>
                  </a:solidFill>
                  <a:latin typeface="印品黑体" panose="00000500000000000000" pitchFamily="2" charset="-122"/>
                  <a:ea typeface="方正超粗黑简体" panose="03000509000000000000" pitchFamily="65" charset="-122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196990" y="4093185"/>
                <a:ext cx="968886" cy="2667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zh-CN" sz="2700" b="1" dirty="0">
                  <a:solidFill>
                    <a:srgbClr val="CA0098"/>
                  </a:solidFill>
                  <a:latin typeface="印品黑体" panose="00000500000000000000" pitchFamily="2" charset="-122"/>
                  <a:ea typeface="印品黑体" panose="00000500000000000000" pitchFamily="2" charset="-122"/>
                </a:endParaRPr>
              </a:p>
            </p:txBody>
          </p:sp>
        </p:grpSp>
        <p:grpSp>
          <p:nvGrpSpPr>
            <p:cNvPr id="41" name="组合 4"/>
            <p:cNvGrpSpPr/>
            <p:nvPr/>
          </p:nvGrpSpPr>
          <p:grpSpPr bwMode="auto">
            <a:xfrm>
              <a:off x="936" y="1480"/>
              <a:ext cx="1589" cy="1588"/>
              <a:chOff x="3733576" y="3930057"/>
              <a:chExt cx="1801556" cy="1800152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  <a:latin typeface="印品黑体" panose="00000500000000000000" pitchFamily="2" charset="-122"/>
                  <a:ea typeface="印品黑体" panose="00000500000000000000" pitchFamily="2" charset="-122"/>
                </a:endParaRPr>
              </a:p>
            </p:txBody>
          </p:sp>
          <p:sp>
            <p:nvSpPr>
              <p:cNvPr id="43" name="任意多边形 6"/>
              <p:cNvSpPr/>
              <p:nvPr/>
            </p:nvSpPr>
            <p:spPr>
              <a:xfrm>
                <a:off x="3734710" y="3930057"/>
                <a:ext cx="1800422" cy="1800152"/>
              </a:xfrm>
              <a:custGeom>
                <a:avLst/>
                <a:gdLst>
                  <a:gd name="connsiteX0" fmla="*/ 900000 w 1800000"/>
                  <a:gd name="connsiteY0" fmla="*/ 0 h 1800000"/>
                  <a:gd name="connsiteX1" fmla="*/ 1800000 w 1800000"/>
                  <a:gd name="connsiteY1" fmla="*/ 900000 h 1800000"/>
                  <a:gd name="connsiteX2" fmla="*/ 900000 w 1800000"/>
                  <a:gd name="connsiteY2" fmla="*/ 1800000 h 1800000"/>
                  <a:gd name="connsiteX3" fmla="*/ 0 w 1800000"/>
                  <a:gd name="connsiteY3" fmla="*/ 900000 h 1800000"/>
                  <a:gd name="connsiteX4" fmla="*/ 900000 w 1800000"/>
                  <a:gd name="connsiteY4" fmla="*/ 0 h 1800000"/>
                  <a:gd name="connsiteX5" fmla="*/ 900000 w 1800000"/>
                  <a:gd name="connsiteY5" fmla="*/ 270000 h 1800000"/>
                  <a:gd name="connsiteX6" fmla="*/ 270000 w 1800000"/>
                  <a:gd name="connsiteY6" fmla="*/ 900000 h 1800000"/>
                  <a:gd name="connsiteX7" fmla="*/ 900000 w 1800000"/>
                  <a:gd name="connsiteY7" fmla="*/ 1530000 h 1800000"/>
                  <a:gd name="connsiteX8" fmla="*/ 1530000 w 1800000"/>
                  <a:gd name="connsiteY8" fmla="*/ 900000 h 1800000"/>
                  <a:gd name="connsiteX9" fmla="*/ 900000 w 1800000"/>
                  <a:gd name="connsiteY9" fmla="*/ 27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000" h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blurRad="889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  <a:latin typeface="印品黑体" panose="00000500000000000000" pitchFamily="2" charset="-122"/>
                  <a:ea typeface="印品黑体" panose="00000500000000000000" pitchFamily="2" charset="-122"/>
                </a:endParaRPr>
              </a:p>
            </p:txBody>
          </p:sp>
          <p:sp>
            <p:nvSpPr>
              <p:cNvPr id="44" name="椭圆 7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  <a:latin typeface="印品黑体" panose="00000500000000000000" pitchFamily="2" charset="-122"/>
                  <a:ea typeface="印品黑体" panose="00000500000000000000" pitchFamily="2" charset="-122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6009640" y="298450"/>
            <a:ext cx="5824855" cy="6019165"/>
            <a:chOff x="9464" y="470"/>
            <a:chExt cx="9173" cy="9479"/>
          </a:xfrm>
        </p:grpSpPr>
        <p:sp>
          <p:nvSpPr>
            <p:cNvPr id="9" name="椭圆 8"/>
            <p:cNvSpPr/>
            <p:nvPr/>
          </p:nvSpPr>
          <p:spPr>
            <a:xfrm>
              <a:off x="9464" y="470"/>
              <a:ext cx="645" cy="64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2979" y="1606"/>
              <a:ext cx="748" cy="74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17506" y="2150"/>
              <a:ext cx="608" cy="60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1521" y="356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pic>
          <p:nvPicPr>
            <p:cNvPr id="14" name="图片 13" descr="图片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600" y="2382"/>
              <a:ext cx="5781" cy="5898"/>
            </a:xfrm>
            <a:prstGeom prst="rect">
              <a:avLst/>
            </a:prstGeom>
          </p:spPr>
        </p:pic>
        <p:sp>
          <p:nvSpPr>
            <p:cNvPr id="16" name="椭圆 15"/>
            <p:cNvSpPr/>
            <p:nvPr/>
          </p:nvSpPr>
          <p:spPr>
            <a:xfrm>
              <a:off x="16982" y="4550"/>
              <a:ext cx="1655" cy="165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1066" y="7010"/>
              <a:ext cx="877" cy="87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4810" y="785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3727" y="9464"/>
              <a:ext cx="485" cy="48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16531" y="7887"/>
              <a:ext cx="349" cy="349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15694" y="900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17475" y="7347"/>
              <a:ext cx="1162" cy="11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500620" y="4044315"/>
            <a:ext cx="1273175" cy="1245870"/>
            <a:chOff x="792868" y="618113"/>
            <a:chExt cx="1314008" cy="1314008"/>
          </a:xfrm>
        </p:grpSpPr>
        <p:grpSp>
          <p:nvGrpSpPr>
            <p:cNvPr id="27" name="组合 26"/>
            <p:cNvGrpSpPr/>
            <p:nvPr/>
          </p:nvGrpSpPr>
          <p:grpSpPr>
            <a:xfrm>
              <a:off x="792868" y="618113"/>
              <a:ext cx="1314008" cy="131400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" name="椭圆 29"/>
            <p:cNvSpPr/>
            <p:nvPr/>
          </p:nvSpPr>
          <p:spPr>
            <a:xfrm>
              <a:off x="859391" y="680166"/>
              <a:ext cx="1188000" cy="1188000"/>
            </a:xfrm>
            <a:prstGeom prst="ellipse">
              <a:avLst/>
            </a:pr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832B923F-718C-37C3-F8C3-0AF4E5AC17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7554" y="2289552"/>
            <a:ext cx="2976321" cy="200356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0" name="TextBox 1"/>
          <p:cNvSpPr txBox="1"/>
          <p:nvPr/>
        </p:nvSpPr>
        <p:spPr>
          <a:xfrm>
            <a:off x="191135" y="2513330"/>
            <a:ext cx="8181684" cy="1200300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7200" b="1" dirty="0">
                <a:solidFill>
                  <a:srgbClr val="00858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ea"/>
                <a:ea typeface="+mj-ea"/>
                <a:cs typeface="+mn-ea"/>
                <a:sym typeface="+mn-lt"/>
              </a:rPr>
              <a:t>A Lesson for Life</a:t>
            </a:r>
            <a:endParaRPr lang="zh-CN" altLang="en-US" sz="7200" b="1" dirty="0">
              <a:solidFill>
                <a:srgbClr val="00858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j-ea"/>
              <a:ea typeface="+mj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5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44444E-6 L 0.34322 -0.004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61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65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20" grpId="1" animBg="1"/>
      <p:bldP spid="91" grpId="1" animBg="1"/>
      <p:bldP spid="3" grpId="1" animBg="1"/>
      <p:bldP spid="31" grpId="0" bldLvl="0" animBg="1"/>
      <p:bldP spid="60" grpId="0"/>
      <p:bldP spid="6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文本框 76"/>
          <p:cNvSpPr txBox="1"/>
          <p:nvPr/>
        </p:nvSpPr>
        <p:spPr>
          <a:xfrm>
            <a:off x="309997" y="208513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Activity 1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9" name="TextBox 1"/>
          <p:cNvSpPr txBox="1"/>
          <p:nvPr/>
        </p:nvSpPr>
        <p:spPr>
          <a:xfrm>
            <a:off x="1857235" y="254035"/>
            <a:ext cx="2825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/>
            <a:r>
              <a:rPr lang="en-US" altLang="zh-CN" sz="1800" b="1" dirty="0">
                <a:solidFill>
                  <a:srgbClr val="008582"/>
                </a:solidFill>
                <a:latin typeface="微软雅黑" panose="020B0503020204020204" charset="-122"/>
                <a:ea typeface="微软雅黑" panose="020B0503020204020204" charset="-122"/>
              </a:rPr>
              <a:t>Look up the dictionary</a:t>
            </a:r>
          </a:p>
        </p:txBody>
      </p:sp>
      <p:cxnSp>
        <p:nvCxnSpPr>
          <p:cNvPr id="16" name="直接连接符 15"/>
          <p:cNvCxnSpPr/>
          <p:nvPr userDrawn="1"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>
            <a:extLst>
              <a:ext uri="{FF2B5EF4-FFF2-40B4-BE49-F238E27FC236}">
                <a16:creationId xmlns:a16="http://schemas.microsoft.com/office/drawing/2014/main" id="{90732A7C-9ECF-BD7A-4B41-DBA916B3E0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626" r="5692"/>
          <a:stretch/>
        </p:blipFill>
        <p:spPr>
          <a:xfrm>
            <a:off x="309997" y="645160"/>
            <a:ext cx="9800439" cy="6143895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BA457D20-FC8E-56E2-6E84-A923DEBF01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469" y="208513"/>
            <a:ext cx="1200534" cy="17462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49"/>
          <p:cNvSpPr/>
          <p:nvPr/>
        </p:nvSpPr>
        <p:spPr>
          <a:xfrm rot="5400000" flipV="1">
            <a:off x="2019935" y="4224655"/>
            <a:ext cx="615950" cy="4653280"/>
          </a:xfrm>
          <a:custGeom>
            <a:avLst/>
            <a:gdLst>
              <a:gd name="connsiteX0" fmla="*/ 1191345 w 5934498"/>
              <a:gd name="connsiteY0" fmla="*/ 0 h 6858000"/>
              <a:gd name="connsiteX1" fmla="*/ 5934498 w 5934498"/>
              <a:gd name="connsiteY1" fmla="*/ 0 h 6858000"/>
              <a:gd name="connsiteX2" fmla="*/ 5934498 w 5934498"/>
              <a:gd name="connsiteY2" fmla="*/ 6858000 h 6858000"/>
              <a:gd name="connsiteX3" fmla="*/ 5817213 w 5934498"/>
              <a:gd name="connsiteY3" fmla="*/ 6858000 h 6858000"/>
              <a:gd name="connsiteX4" fmla="*/ 5809431 w 5934498"/>
              <a:gd name="connsiteY4" fmla="*/ 6746012 h 6858000"/>
              <a:gd name="connsiteX5" fmla="*/ 5096298 w 5934498"/>
              <a:gd name="connsiteY5" fmla="*/ 5410200 h 6858000"/>
              <a:gd name="connsiteX6" fmla="*/ 28998 w 5934498"/>
              <a:gd name="connsiteY6" fmla="*/ 1847850 h 6858000"/>
              <a:gd name="connsiteX7" fmla="*/ 932399 w 5934498"/>
              <a:gd name="connsiteY7" fmla="*/ 225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498" h="6858000">
                <a:moveTo>
                  <a:pt x="1191345" y="0"/>
                </a:moveTo>
                <a:lnTo>
                  <a:pt x="5934498" y="0"/>
                </a:lnTo>
                <a:lnTo>
                  <a:pt x="5934498" y="6858000"/>
                </a:lnTo>
                <a:lnTo>
                  <a:pt x="5817213" y="6858000"/>
                </a:lnTo>
                <a:lnTo>
                  <a:pt x="5809431" y="6746012"/>
                </a:lnTo>
                <a:cubicBezTo>
                  <a:pt x="5775401" y="6384876"/>
                  <a:pt x="5642795" y="5931694"/>
                  <a:pt x="5096298" y="5410200"/>
                </a:cubicBezTo>
                <a:cubicBezTo>
                  <a:pt x="4124748" y="4483100"/>
                  <a:pt x="371898" y="3003550"/>
                  <a:pt x="28998" y="1847850"/>
                </a:cubicBezTo>
                <a:cubicBezTo>
                  <a:pt x="-121021" y="1342232"/>
                  <a:pt x="330599" y="769156"/>
                  <a:pt x="932399" y="225138"/>
                </a:cubicBezTo>
                <a:close/>
              </a:path>
            </a:pathLst>
          </a:custGeom>
          <a:solidFill>
            <a:srgbClr val="00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1" name="任意形状 16"/>
          <p:cNvSpPr/>
          <p:nvPr userDrawn="1"/>
        </p:nvSpPr>
        <p:spPr>
          <a:xfrm>
            <a:off x="9024506" y="0"/>
            <a:ext cx="3167494" cy="3116599"/>
          </a:xfrm>
          <a:custGeom>
            <a:avLst/>
            <a:gdLst>
              <a:gd name="connsiteX0" fmla="*/ 424479 w 3167494"/>
              <a:gd name="connsiteY0" fmla="*/ 0 h 3116599"/>
              <a:gd name="connsiteX1" fmla="*/ 3167494 w 3167494"/>
              <a:gd name="connsiteY1" fmla="*/ 0 h 3116599"/>
              <a:gd name="connsiteX2" fmla="*/ 3167494 w 3167494"/>
              <a:gd name="connsiteY2" fmla="*/ 3116599 h 3116599"/>
              <a:gd name="connsiteX3" fmla="*/ 1133821 w 3167494"/>
              <a:gd name="connsiteY3" fmla="*/ 3116599 h 3116599"/>
              <a:gd name="connsiteX4" fmla="*/ 0 w 3167494"/>
              <a:gd name="connsiteY4" fmla="*/ 848958 h 31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7494" h="3116599">
                <a:moveTo>
                  <a:pt x="424479" y="0"/>
                </a:moveTo>
                <a:lnTo>
                  <a:pt x="3167494" y="0"/>
                </a:lnTo>
                <a:lnTo>
                  <a:pt x="3167494" y="3116599"/>
                </a:lnTo>
                <a:lnTo>
                  <a:pt x="1133821" y="3116599"/>
                </a:lnTo>
                <a:lnTo>
                  <a:pt x="0" y="848958"/>
                </a:lnTo>
                <a:close/>
              </a:path>
            </a:pathLst>
          </a:cu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任意多边形: 形状 17"/>
          <p:cNvSpPr/>
          <p:nvPr/>
        </p:nvSpPr>
        <p:spPr>
          <a:xfrm>
            <a:off x="6734628" y="0"/>
            <a:ext cx="5457371" cy="6858000"/>
          </a:xfrm>
          <a:custGeom>
            <a:avLst/>
            <a:gdLst>
              <a:gd name="connsiteX0" fmla="*/ 1191345 w 5934498"/>
              <a:gd name="connsiteY0" fmla="*/ 0 h 6858000"/>
              <a:gd name="connsiteX1" fmla="*/ 5934498 w 5934498"/>
              <a:gd name="connsiteY1" fmla="*/ 0 h 6858000"/>
              <a:gd name="connsiteX2" fmla="*/ 5934498 w 5934498"/>
              <a:gd name="connsiteY2" fmla="*/ 6858000 h 6858000"/>
              <a:gd name="connsiteX3" fmla="*/ 5817213 w 5934498"/>
              <a:gd name="connsiteY3" fmla="*/ 6858000 h 6858000"/>
              <a:gd name="connsiteX4" fmla="*/ 5809431 w 5934498"/>
              <a:gd name="connsiteY4" fmla="*/ 6746012 h 6858000"/>
              <a:gd name="connsiteX5" fmla="*/ 5096298 w 5934498"/>
              <a:gd name="connsiteY5" fmla="*/ 5410200 h 6858000"/>
              <a:gd name="connsiteX6" fmla="*/ 28998 w 5934498"/>
              <a:gd name="connsiteY6" fmla="*/ 1847850 h 6858000"/>
              <a:gd name="connsiteX7" fmla="*/ 932399 w 5934498"/>
              <a:gd name="connsiteY7" fmla="*/ 225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498" h="6858000">
                <a:moveTo>
                  <a:pt x="1191345" y="0"/>
                </a:moveTo>
                <a:lnTo>
                  <a:pt x="5934498" y="0"/>
                </a:lnTo>
                <a:lnTo>
                  <a:pt x="5934498" y="6858000"/>
                </a:lnTo>
                <a:lnTo>
                  <a:pt x="5817213" y="6858000"/>
                </a:lnTo>
                <a:lnTo>
                  <a:pt x="5809431" y="6746012"/>
                </a:lnTo>
                <a:cubicBezTo>
                  <a:pt x="5775401" y="6384876"/>
                  <a:pt x="5642795" y="5931694"/>
                  <a:pt x="5096298" y="5410200"/>
                </a:cubicBezTo>
                <a:cubicBezTo>
                  <a:pt x="4124748" y="4483100"/>
                  <a:pt x="371898" y="3003550"/>
                  <a:pt x="28998" y="1847850"/>
                </a:cubicBezTo>
                <a:cubicBezTo>
                  <a:pt x="-121021" y="1342232"/>
                  <a:pt x="330599" y="769156"/>
                  <a:pt x="932399" y="225138"/>
                </a:cubicBezTo>
                <a:close/>
              </a:path>
            </a:pathLst>
          </a:custGeom>
          <a:solidFill>
            <a:srgbClr val="00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6009640" y="298450"/>
            <a:ext cx="5824855" cy="6018530"/>
            <a:chOff x="9464" y="470"/>
            <a:chExt cx="9173" cy="9478"/>
          </a:xfrm>
        </p:grpSpPr>
        <p:sp>
          <p:nvSpPr>
            <p:cNvPr id="9" name="椭圆 8"/>
            <p:cNvSpPr/>
            <p:nvPr/>
          </p:nvSpPr>
          <p:spPr>
            <a:xfrm>
              <a:off x="9464" y="470"/>
              <a:ext cx="645" cy="64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2979" y="1606"/>
              <a:ext cx="748" cy="74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17506" y="2150"/>
              <a:ext cx="608" cy="60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1521" y="356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1600" y="2382"/>
              <a:ext cx="5781" cy="5898"/>
              <a:chOff x="7800" y="126"/>
              <a:chExt cx="3525" cy="3432"/>
            </a:xfrm>
          </p:grpSpPr>
          <p:pic>
            <p:nvPicPr>
              <p:cNvPr id="14" name="图片 13" descr="图片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00" y="126"/>
                <a:ext cx="3525" cy="343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2029" b="12029"/>
              <a:stretch/>
            </p:blipFill>
            <p:spPr>
              <a:xfrm>
                <a:off x="8358" y="560"/>
                <a:ext cx="2514" cy="2455"/>
              </a:xfrm>
              <a:prstGeom prst="roundRect">
                <a:avLst>
                  <a:gd name="adj" fmla="val 4167"/>
                </a:avLst>
              </a:prstGeom>
              <a:solidFill>
                <a:srgbClr val="FFFFFF"/>
              </a:solidFill>
              <a:ln w="76200" cap="sq">
                <a:solidFill>
                  <a:srgbClr val="292929"/>
                </a:solidFill>
                <a:miter lim="800000"/>
              </a:ln>
              <a:effectLst>
                <a:reflection blurRad="12700" stA="28000" endPos="28000" dist="5000" dir="5400000" sy="-100000" algn="bl" rotWithShape="0"/>
              </a:effectLst>
              <a:scene3d>
                <a:camera prst="orthographicFront"/>
                <a:lightRig rig="threePt" dir="t">
                  <a:rot lat="0" lon="0" rev="2700000"/>
                </a:lightRig>
              </a:scene3d>
              <a:sp3d>
                <a:bevelT h="38100"/>
                <a:contourClr>
                  <a:srgbClr val="C0C0C0"/>
                </a:contourClr>
              </a:sp3d>
            </p:spPr>
          </p:pic>
        </p:grpSp>
        <p:sp>
          <p:nvSpPr>
            <p:cNvPr id="16" name="椭圆 15"/>
            <p:cNvSpPr/>
            <p:nvPr/>
          </p:nvSpPr>
          <p:spPr>
            <a:xfrm>
              <a:off x="16982" y="4550"/>
              <a:ext cx="1655" cy="165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1066" y="7010"/>
              <a:ext cx="877" cy="87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4810" y="785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3727" y="9464"/>
              <a:ext cx="485" cy="485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16531" y="7887"/>
              <a:ext cx="349" cy="349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15694" y="9002"/>
              <a:ext cx="561" cy="56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17475" y="7347"/>
              <a:ext cx="1162" cy="11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 w="38100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317500" dist="152400" dir="8100000" algn="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prstClr val="white"/>
                </a:solidFill>
                <a:latin typeface="印品黑体" panose="00000500000000000000" pitchFamily="2" charset="-122"/>
                <a:ea typeface="印品黑体" panose="00000500000000000000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865120" y="1456690"/>
            <a:ext cx="1047750" cy="1125855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" name="同心圆 2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5875"/>
              <a:endParaRPr lang="zh-CN" altLang="en-US">
                <a:solidFill>
                  <a:srgbClr val="080808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85875"/>
              <a:endParaRPr lang="zh-CN" altLang="en-US">
                <a:solidFill>
                  <a:srgbClr val="080808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60" name="TextBox 1"/>
          <p:cNvSpPr txBox="1"/>
          <p:nvPr/>
        </p:nvSpPr>
        <p:spPr>
          <a:xfrm>
            <a:off x="-146582" y="2889250"/>
            <a:ext cx="8117916" cy="1200300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7200" b="1" dirty="0">
                <a:solidFill>
                  <a:srgbClr val="00858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ea"/>
                <a:ea typeface="+mj-ea"/>
                <a:cs typeface="+mn-ea"/>
                <a:sym typeface="+mn-lt"/>
              </a:rPr>
              <a:t>A Lesson for Life</a:t>
            </a:r>
            <a:endParaRPr lang="zh-CN" sz="7200" b="1" dirty="0">
              <a:solidFill>
                <a:srgbClr val="00858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1461135" y="4307840"/>
            <a:ext cx="5219717" cy="332057"/>
          </a:xfrm>
          <a:prstGeom prst="rect">
            <a:avLst/>
          </a:prstGeom>
          <a:noFill/>
        </p:spPr>
        <p:txBody>
          <a:bodyPr wrap="square" lIns="85006" tIns="42503" rIns="85006" bIns="42503" rtlCol="0">
            <a:spAutoFit/>
          </a:bodyPr>
          <a:lstStyle/>
          <a:p>
            <a:pPr marL="171450" indent="-171450" defTabSz="1285875">
              <a:buFont typeface="Wingdings" panose="05000000000000000000" charset="0"/>
              <a:buChar char="l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When did the lesson happen?</a:t>
            </a:r>
          </a:p>
        </p:txBody>
      </p:sp>
      <p:sp>
        <p:nvSpPr>
          <p:cNvPr id="28" name="TextBox 24"/>
          <p:cNvSpPr txBox="1"/>
          <p:nvPr/>
        </p:nvSpPr>
        <p:spPr>
          <a:xfrm>
            <a:off x="1461135" y="4687697"/>
            <a:ext cx="5067101" cy="332057"/>
          </a:xfrm>
          <a:prstGeom prst="rect">
            <a:avLst/>
          </a:prstGeom>
          <a:noFill/>
        </p:spPr>
        <p:txBody>
          <a:bodyPr wrap="square" lIns="85006" tIns="42503" rIns="85006" bIns="42503" rtlCol="0">
            <a:spAutoFit/>
          </a:bodyPr>
          <a:lstStyle/>
          <a:p>
            <a:pPr marL="171450" indent="-171450" defTabSz="1285875">
              <a:buFont typeface="Wingdings" panose="05000000000000000000" charset="0"/>
              <a:buChar char="l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Where did the lesson happen?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9" name="TextBox 24"/>
          <p:cNvSpPr txBox="1"/>
          <p:nvPr/>
        </p:nvSpPr>
        <p:spPr>
          <a:xfrm>
            <a:off x="1461135" y="5423805"/>
            <a:ext cx="4548505" cy="332057"/>
          </a:xfrm>
          <a:prstGeom prst="rect">
            <a:avLst/>
          </a:prstGeom>
          <a:noFill/>
        </p:spPr>
        <p:txBody>
          <a:bodyPr wrap="square" lIns="85006" tIns="42503" rIns="85006" bIns="42503" rtlCol="0">
            <a:spAutoFit/>
          </a:bodyPr>
          <a:lstStyle/>
          <a:p>
            <a:pPr marL="171450" indent="-171450" defTabSz="1285875">
              <a:buFont typeface="Wingdings" panose="05000000000000000000" charset="0"/>
              <a:buChar char="l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What was the lesson?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500620" y="4044315"/>
            <a:ext cx="1273175" cy="1245870"/>
            <a:chOff x="792868" y="618113"/>
            <a:chExt cx="1314008" cy="1314008"/>
          </a:xfrm>
        </p:grpSpPr>
        <p:grpSp>
          <p:nvGrpSpPr>
            <p:cNvPr id="31" name="组合 30"/>
            <p:cNvGrpSpPr/>
            <p:nvPr/>
          </p:nvGrpSpPr>
          <p:grpSpPr>
            <a:xfrm>
              <a:off x="792868" y="618113"/>
              <a:ext cx="1314008" cy="131400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2" name="同心圆 3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859391" y="680166"/>
              <a:ext cx="1188000" cy="1188000"/>
            </a:xfrm>
            <a:prstGeom prst="ellipse">
              <a:avLst/>
            </a:prstGeom>
            <a:blipFill dpi="0"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169E7D2-441F-7FEC-7839-196A945E852E}"/>
              </a:ext>
            </a:extLst>
          </p:cNvPr>
          <p:cNvSpPr txBox="1"/>
          <p:nvPr/>
        </p:nvSpPr>
        <p:spPr>
          <a:xfrm>
            <a:off x="317308" y="247650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Activity 2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1FADF8BA-511B-52E5-045E-41BAB245A89D}"/>
              </a:ext>
            </a:extLst>
          </p:cNvPr>
          <p:cNvSpPr txBox="1"/>
          <p:nvPr/>
        </p:nvSpPr>
        <p:spPr>
          <a:xfrm>
            <a:off x="1961317" y="208296"/>
            <a:ext cx="1458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Predict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8FB66118-7CD0-E86C-38F8-B7904BE3F18C}"/>
              </a:ext>
            </a:extLst>
          </p:cNvPr>
          <p:cNvCxnSpPr/>
          <p:nvPr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等腰三角形 24">
            <a:extLst>
              <a:ext uri="{FF2B5EF4-FFF2-40B4-BE49-F238E27FC236}">
                <a16:creationId xmlns:a16="http://schemas.microsoft.com/office/drawing/2014/main" id="{7BC0722B-7A0B-0585-F7DB-1EF691D3D19F}"/>
              </a:ext>
            </a:extLst>
          </p:cNvPr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37" name="TextBox 24">
            <a:extLst>
              <a:ext uri="{FF2B5EF4-FFF2-40B4-BE49-F238E27FC236}">
                <a16:creationId xmlns:a16="http://schemas.microsoft.com/office/drawing/2014/main" id="{841B61B3-AE5D-5241-E781-3ED1D10125AC}"/>
              </a:ext>
            </a:extLst>
          </p:cNvPr>
          <p:cNvSpPr txBox="1"/>
          <p:nvPr/>
        </p:nvSpPr>
        <p:spPr>
          <a:xfrm>
            <a:off x="1461134" y="5808338"/>
            <a:ext cx="6963909" cy="332057"/>
          </a:xfrm>
          <a:prstGeom prst="rect">
            <a:avLst/>
          </a:prstGeom>
          <a:noFill/>
        </p:spPr>
        <p:txBody>
          <a:bodyPr wrap="square" lIns="85006" tIns="42503" rIns="85006" bIns="42503" rtlCol="0">
            <a:spAutoFit/>
          </a:bodyPr>
          <a:lstStyle/>
          <a:p>
            <a:pPr marL="171450" indent="-171450" defTabSz="1285875">
              <a:buFont typeface="Wingdings" panose="05000000000000000000" charset="0"/>
              <a:buChar char="l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Why did the author have a lesson?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8" name="TextBox 24">
            <a:extLst>
              <a:ext uri="{FF2B5EF4-FFF2-40B4-BE49-F238E27FC236}">
                <a16:creationId xmlns:a16="http://schemas.microsoft.com/office/drawing/2014/main" id="{B181DE49-CBB0-B69D-419E-9FF844C18C33}"/>
              </a:ext>
            </a:extLst>
          </p:cNvPr>
          <p:cNvSpPr txBox="1"/>
          <p:nvPr/>
        </p:nvSpPr>
        <p:spPr>
          <a:xfrm>
            <a:off x="1461135" y="5046688"/>
            <a:ext cx="4620954" cy="332057"/>
          </a:xfrm>
          <a:prstGeom prst="rect">
            <a:avLst/>
          </a:prstGeom>
          <a:noFill/>
        </p:spPr>
        <p:txBody>
          <a:bodyPr wrap="square" lIns="85006" tIns="42503" rIns="85006" bIns="42503" rtlCol="0">
            <a:spAutoFit/>
          </a:bodyPr>
          <a:lstStyle/>
          <a:p>
            <a:pPr marL="171450" indent="-171450" defTabSz="1285875">
              <a:buFont typeface="Wingdings" panose="05000000000000000000" charset="0"/>
              <a:buChar char="l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Who did the lesson happen to?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91" grpId="1" animBg="1"/>
      <p:bldP spid="3" grpId="1" animBg="1"/>
      <p:bldP spid="60" grpId="0"/>
      <p:bldP spid="60" grpId="1"/>
      <p:bldP spid="24" grpId="0"/>
      <p:bldP spid="24" grpId="1"/>
      <p:bldP spid="28" grpId="0"/>
      <p:bldP spid="28" grpId="1"/>
      <p:bldP spid="29" grpId="0"/>
      <p:bldP spid="29" grpId="1"/>
      <p:bldP spid="37" grpId="0"/>
      <p:bldP spid="37" grpId="1"/>
      <p:bldP spid="38" grpId="0"/>
      <p:bldP spid="3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文本框 76"/>
          <p:cNvSpPr txBox="1"/>
          <p:nvPr/>
        </p:nvSpPr>
        <p:spPr>
          <a:xfrm>
            <a:off x="255905" y="219437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Activity 3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9" name="TextBox 1"/>
          <p:cNvSpPr txBox="1"/>
          <p:nvPr/>
        </p:nvSpPr>
        <p:spPr>
          <a:xfrm>
            <a:off x="1873427" y="220754"/>
            <a:ext cx="281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Read for the structure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0" name="直接连接符 79"/>
          <p:cNvCxnSpPr/>
          <p:nvPr userDrawn="1"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等腰三角形 80"/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cxnSp>
        <p:nvCxnSpPr>
          <p:cNvPr id="83" name="直接连接符 82"/>
          <p:cNvCxnSpPr/>
          <p:nvPr/>
        </p:nvCxnSpPr>
        <p:spPr>
          <a:xfrm>
            <a:off x="4436110" y="462915"/>
            <a:ext cx="7765415" cy="0"/>
          </a:xfrm>
          <a:prstGeom prst="line">
            <a:avLst/>
          </a:prstGeom>
          <a:ln w="12700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EEB69716-9EC6-0FE1-731E-123F4D75CA13}"/>
              </a:ext>
            </a:extLst>
          </p:cNvPr>
          <p:cNvSpPr txBox="1"/>
          <p:nvPr/>
        </p:nvSpPr>
        <p:spPr>
          <a:xfrm>
            <a:off x="140277" y="1420165"/>
            <a:ext cx="4987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type of the 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text is it? 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933F80D1-062B-0E37-55A1-AFC9698BAE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712"/>
          <a:stretch/>
        </p:blipFill>
        <p:spPr>
          <a:xfrm>
            <a:off x="5003847" y="84540"/>
            <a:ext cx="7095339" cy="6083368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00D5E126-281A-1630-2FC5-1D172487323C}"/>
              </a:ext>
            </a:extLst>
          </p:cNvPr>
          <p:cNvSpPr/>
          <p:nvPr/>
        </p:nvSpPr>
        <p:spPr>
          <a:xfrm>
            <a:off x="5127913" y="462915"/>
            <a:ext cx="7039499" cy="4660515"/>
          </a:xfrm>
          <a:prstGeom prst="rect">
            <a:avLst/>
          </a:prstGeom>
          <a:noFill/>
          <a:ln w="38100"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DB17CA3-A3FF-73F1-0437-F4567EB43960}"/>
              </a:ext>
            </a:extLst>
          </p:cNvPr>
          <p:cNvSpPr/>
          <p:nvPr/>
        </p:nvSpPr>
        <p:spPr>
          <a:xfrm>
            <a:off x="5093800" y="5123430"/>
            <a:ext cx="7005386" cy="1102145"/>
          </a:xfrm>
          <a:prstGeom prst="rect">
            <a:avLst/>
          </a:prstGeom>
          <a:noFill/>
          <a:ln w="38100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27779B9-1851-F02D-02B4-7317D59A7C09}"/>
              </a:ext>
            </a:extLst>
          </p:cNvPr>
          <p:cNvSpPr txBox="1"/>
          <p:nvPr/>
        </p:nvSpPr>
        <p:spPr>
          <a:xfrm>
            <a:off x="7203660" y="2106657"/>
            <a:ext cx="3184431" cy="584775"/>
          </a:xfrm>
          <a:prstGeom prst="rect">
            <a:avLst/>
          </a:prstGeom>
          <a:solidFill>
            <a:srgbClr val="008582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Bell MT" panose="02020503060305020303" pitchFamily="18" charset="0"/>
              </a:rPr>
              <a:t>The story 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8FB0231-C264-D8C5-C117-B70E12E37D63}"/>
              </a:ext>
            </a:extLst>
          </p:cNvPr>
          <p:cNvSpPr txBox="1"/>
          <p:nvPr/>
        </p:nvSpPr>
        <p:spPr>
          <a:xfrm>
            <a:off x="6918345" y="5583133"/>
            <a:ext cx="4310069" cy="584775"/>
          </a:xfrm>
          <a:prstGeom prst="rect">
            <a:avLst/>
          </a:prstGeom>
          <a:solidFill>
            <a:srgbClr val="ED7D3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Bell MT" panose="02020503060305020303" pitchFamily="18" charset="0"/>
              </a:rPr>
              <a:t>The lesson </a:t>
            </a:r>
            <a:endParaRPr lang="zh-CN" altLang="en-US" sz="3200" b="1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B84C8F9C-AB49-8471-5DDD-E3AA7A20F121}"/>
              </a:ext>
            </a:extLst>
          </p:cNvPr>
          <p:cNvSpPr txBox="1"/>
          <p:nvPr/>
        </p:nvSpPr>
        <p:spPr>
          <a:xfrm>
            <a:off x="50324" y="4147043"/>
            <a:ext cx="4987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How many parts is the passage divided and what are their contents?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70B9804-1D80-D422-9105-B83F1BA8F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618046"/>
              </p:ext>
            </p:extLst>
          </p:nvPr>
        </p:nvGraphicFramePr>
        <p:xfrm>
          <a:off x="140277" y="2399045"/>
          <a:ext cx="483542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7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7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tx1"/>
                          </a:solidFill>
                          <a:latin typeface="Bell MT" panose="02020503060305020303" pitchFamily="18" charset="0"/>
                        </a:rPr>
                        <a:t>When 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Bell MT" panose="020205030603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2400" b="1" dirty="0">
                        <a:latin typeface="Bell MT" panose="02020503060305020303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90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tx1"/>
                          </a:solidFill>
                          <a:latin typeface="Bell MT" panose="02020503060305020303" pitchFamily="18" charset="0"/>
                        </a:rPr>
                        <a:t>Where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Bell MT" panose="020205030603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2400" b="1" dirty="0">
                        <a:latin typeface="Bell MT" panose="02020503060305020303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tx1"/>
                          </a:solidFill>
                          <a:latin typeface="Bell MT" panose="02020503060305020303" pitchFamily="18" charset="0"/>
                        </a:rPr>
                        <a:t>Who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Bell MT" panose="020205030603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2400" b="1" dirty="0">
                        <a:latin typeface="Bell MT" panose="02020503060305020303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208C155C-C172-1C43-1D70-9D3018E6B9C1}"/>
              </a:ext>
            </a:extLst>
          </p:cNvPr>
          <p:cNvSpPr txBox="1"/>
          <p:nvPr/>
        </p:nvSpPr>
        <p:spPr>
          <a:xfrm>
            <a:off x="1409991" y="2853076"/>
            <a:ext cx="3627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8582"/>
                </a:solidFill>
                <a:latin typeface="Bell MT" panose="02020503060305020303" pitchFamily="18" charset="0"/>
              </a:rPr>
              <a:t>my room in Sarawak</a:t>
            </a:r>
            <a:endParaRPr lang="zh-CN" altLang="en-US" sz="2400" b="1" dirty="0">
              <a:solidFill>
                <a:srgbClr val="008582"/>
              </a:solidFill>
              <a:latin typeface="Bell MT" panose="02020503060305020303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9A774B0-5118-DCE2-DCE1-E3B14C8B6661}"/>
              </a:ext>
            </a:extLst>
          </p:cNvPr>
          <p:cNvSpPr txBox="1"/>
          <p:nvPr/>
        </p:nvSpPr>
        <p:spPr>
          <a:xfrm>
            <a:off x="1523192" y="3331958"/>
            <a:ext cx="232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7030A0"/>
                </a:solidFill>
                <a:latin typeface="Bell MT" panose="02020503060305020303" pitchFamily="18" charset="0"/>
              </a:rPr>
              <a:t>I</a:t>
            </a:r>
            <a:r>
              <a:rPr lang="en-US" altLang="zh-CN" sz="2400" b="1" dirty="0">
                <a:solidFill>
                  <a:srgbClr val="008582"/>
                </a:solidFill>
                <a:latin typeface="Bell MT" panose="02020503060305020303" pitchFamily="18" charset="0"/>
              </a:rPr>
              <a:t> and </a:t>
            </a:r>
            <a:r>
              <a:rPr lang="en-US" altLang="zh-CN" sz="2400" b="1" dirty="0" err="1">
                <a:solidFill>
                  <a:srgbClr val="BF9000"/>
                </a:solidFill>
                <a:latin typeface="Bell MT" panose="02020503060305020303" pitchFamily="18" charset="0"/>
              </a:rPr>
              <a:t>Sanggat</a:t>
            </a:r>
            <a:endParaRPr lang="zh-CN" altLang="en-US" sz="2400" b="1" dirty="0">
              <a:solidFill>
                <a:srgbClr val="BF9000"/>
              </a:solidFill>
              <a:latin typeface="Bell MT" panose="02020503060305020303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456D092-CC1A-4373-9AF4-317B3FA99BF2}"/>
              </a:ext>
            </a:extLst>
          </p:cNvPr>
          <p:cNvSpPr txBox="1"/>
          <p:nvPr/>
        </p:nvSpPr>
        <p:spPr>
          <a:xfrm>
            <a:off x="1803909" y="2378175"/>
            <a:ext cx="3085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8582"/>
                </a:solidFill>
                <a:latin typeface="Bell MT" panose="02020503060305020303" pitchFamily="18" charset="0"/>
              </a:rPr>
              <a:t>one morning</a:t>
            </a:r>
            <a:endParaRPr lang="zh-CN" altLang="en-US" sz="2400" b="1" dirty="0">
              <a:solidFill>
                <a:srgbClr val="008582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6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 animBg="1"/>
      <p:bldP spid="17" grpId="0" animBg="1"/>
      <p:bldP spid="18" grpId="0" animBg="1"/>
      <p:bldP spid="19" grpId="0" animBg="1"/>
      <p:bldP spid="92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>
            <a:extLst>
              <a:ext uri="{FF2B5EF4-FFF2-40B4-BE49-F238E27FC236}">
                <a16:creationId xmlns:a16="http://schemas.microsoft.com/office/drawing/2014/main" id="{B073592C-A5E0-7F1E-19CC-607A49B782C1}"/>
              </a:ext>
            </a:extLst>
          </p:cNvPr>
          <p:cNvSpPr txBox="1"/>
          <p:nvPr/>
        </p:nvSpPr>
        <p:spPr>
          <a:xfrm>
            <a:off x="9894436" y="654537"/>
            <a:ext cx="1470211" cy="523220"/>
          </a:xfrm>
          <a:prstGeom prst="rect">
            <a:avLst/>
          </a:prstGeom>
          <a:ln>
            <a:solidFill>
              <a:srgbClr val="0085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342246" y="232727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Activity 4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9" name="TextBox 1"/>
          <p:cNvSpPr txBox="1"/>
          <p:nvPr/>
        </p:nvSpPr>
        <p:spPr>
          <a:xfrm>
            <a:off x="2056424" y="63887"/>
            <a:ext cx="2472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out the </a:t>
            </a:r>
          </a:p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key points</a:t>
            </a:r>
          </a:p>
        </p:txBody>
      </p:sp>
      <p:cxnSp>
        <p:nvCxnSpPr>
          <p:cNvPr id="80" name="直接连接符 79"/>
          <p:cNvCxnSpPr/>
          <p:nvPr userDrawn="1"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等腰三角形 80"/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6BA6753-BA98-4533-6E13-4A20D69CBA3B}"/>
              </a:ext>
            </a:extLst>
          </p:cNvPr>
          <p:cNvSpPr txBox="1"/>
          <p:nvPr/>
        </p:nvSpPr>
        <p:spPr>
          <a:xfrm>
            <a:off x="118004" y="2047553"/>
            <a:ext cx="3247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questions did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ask?</a:t>
            </a:r>
          </a:p>
        </p:txBody>
      </p:sp>
      <p:graphicFrame>
        <p:nvGraphicFramePr>
          <p:cNvPr id="10" name="表格 164">
            <a:extLst>
              <a:ext uri="{FF2B5EF4-FFF2-40B4-BE49-F238E27FC236}">
                <a16:creationId xmlns:a16="http://schemas.microsoft.com/office/drawing/2014/main" id="{52232D0B-0F0A-4082-32F1-A4969736C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227232"/>
              </p:ext>
            </p:extLst>
          </p:nvPr>
        </p:nvGraphicFramePr>
        <p:xfrm>
          <a:off x="3295333" y="1124696"/>
          <a:ext cx="8554421" cy="527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61925">
                  <a:extLst>
                    <a:ext uri="{9D8B030D-6E8A-4147-A177-3AD203B41FA5}">
                      <a16:colId xmlns:a16="http://schemas.microsoft.com/office/drawing/2014/main" val="4046445573"/>
                    </a:ext>
                  </a:extLst>
                </a:gridCol>
                <a:gridCol w="4692496">
                  <a:extLst>
                    <a:ext uri="{9D8B030D-6E8A-4147-A177-3AD203B41FA5}">
                      <a16:colId xmlns:a16="http://schemas.microsoft.com/office/drawing/2014/main" val="3887089113"/>
                    </a:ext>
                  </a:extLst>
                </a:gridCol>
              </a:tblGrid>
              <a:tr h="4656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Questions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85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Why did he ask?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85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/>
                    </a:p>
                    <a:p>
                      <a:endParaRPr lang="en-US" altLang="zh-CN" dirty="0"/>
                    </a:p>
                    <a:p>
                      <a:endParaRPr lang="en-US" altLang="zh-CN" dirty="0"/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178987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604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/>
                    </a:p>
                    <a:p>
                      <a:endParaRPr lang="en-US" altLang="zh-CN" dirty="0"/>
                    </a:p>
                    <a:p>
                      <a:endParaRPr lang="en-US" altLang="zh-CN" dirty="0"/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780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altLang="zh-C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841651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E7D2E2A4-E0F8-8D45-5027-A3775E2B32F7}"/>
              </a:ext>
            </a:extLst>
          </p:cNvPr>
          <p:cNvSpPr txBox="1"/>
          <p:nvPr/>
        </p:nvSpPr>
        <p:spPr>
          <a:xfrm>
            <a:off x="62224" y="3477146"/>
            <a:ext cx="3247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2:Why did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 the question?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58A30E3-7E4D-5356-016F-CBBF0753C248}"/>
              </a:ext>
            </a:extLst>
          </p:cNvPr>
          <p:cNvSpPr txBox="1"/>
          <p:nvPr/>
        </p:nvSpPr>
        <p:spPr>
          <a:xfrm>
            <a:off x="3403660" y="1881612"/>
            <a:ext cx="35590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Sir, what books are these</a:t>
            </a:r>
            <a:r>
              <a:rPr lang="en-US" altLang="zh-CN" sz="24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84D7BCD-52D6-508E-3F05-9561014A6284}"/>
              </a:ext>
            </a:extLst>
          </p:cNvPr>
          <p:cNvSpPr txBox="1"/>
          <p:nvPr/>
        </p:nvSpPr>
        <p:spPr>
          <a:xfrm>
            <a:off x="3380382" y="2964054"/>
            <a:ext cx="35006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sir, you are a teacher. Why study</a:t>
            </a:r>
            <a:r>
              <a:rPr lang="en-US" altLang="zh-CN" sz="24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9947277-06AF-89A2-B9FF-234376BD12CA}"/>
              </a:ext>
            </a:extLst>
          </p:cNvPr>
          <p:cNvSpPr txBox="1"/>
          <p:nvPr/>
        </p:nvSpPr>
        <p:spPr>
          <a:xfrm>
            <a:off x="3380382" y="4228651"/>
            <a:ext cx="37711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you possibly finish reading it</a:t>
            </a:r>
            <a:r>
              <a:rPr lang="en-US" altLang="zh-CN" sz="24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CB80E09-90AB-7532-F1A5-109BCCB072A3}"/>
              </a:ext>
            </a:extLst>
          </p:cNvPr>
          <p:cNvSpPr txBox="1"/>
          <p:nvPr/>
        </p:nvSpPr>
        <p:spPr>
          <a:xfrm>
            <a:off x="3361927" y="5502471"/>
            <a:ext cx="35645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Sir, are you coming back</a:t>
            </a:r>
            <a:r>
              <a:rPr lang="en-US" altLang="zh-CN" sz="24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F9B0B0E-CC84-245A-1379-A4AB3486E206}"/>
              </a:ext>
            </a:extLst>
          </p:cNvPr>
          <p:cNvSpPr txBox="1"/>
          <p:nvPr/>
        </p:nvSpPr>
        <p:spPr>
          <a:xfrm>
            <a:off x="7764774" y="1712362"/>
            <a:ext cx="3559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thick books and curiosity.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1E3EC86-B34D-14A1-D1A5-A8653FF4E284}"/>
              </a:ext>
            </a:extLst>
          </p:cNvPr>
          <p:cNvSpPr txBox="1"/>
          <p:nvPr/>
        </p:nvSpPr>
        <p:spPr>
          <a:xfrm>
            <a:off x="7733304" y="2845499"/>
            <a:ext cx="3993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frowned because in a distant area where we were, even a bicycle was unheard of.</a:t>
            </a:r>
            <a:endParaRPr lang="zh-CN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5F03240-92B9-03AB-A13E-701B8E836684}"/>
              </a:ext>
            </a:extLst>
          </p:cNvPr>
          <p:cNvSpPr txBox="1"/>
          <p:nvPr/>
        </p:nvSpPr>
        <p:spPr>
          <a:xfrm>
            <a:off x="7677524" y="2828835"/>
            <a:ext cx="396252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almost had no access to the outside and was out of touch with people in other places.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A90A1D47-8F14-AE54-7DCE-3708A993BEC7}"/>
              </a:ext>
            </a:extLst>
          </p:cNvPr>
          <p:cNvSpPr txBox="1"/>
          <p:nvPr/>
        </p:nvSpPr>
        <p:spPr>
          <a:xfrm>
            <a:off x="8109979" y="3995466"/>
            <a:ext cx="3264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Wow, the words are so tiny and there millions of them.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4DF48166-947B-DF39-0B27-34F1DB92BB5C}"/>
              </a:ext>
            </a:extLst>
          </p:cNvPr>
          <p:cNvSpPr txBox="1"/>
          <p:nvPr/>
        </p:nvSpPr>
        <p:spPr>
          <a:xfrm>
            <a:off x="7481455" y="3978802"/>
            <a:ext cx="438675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Books were so thick, and his ability was so poor that reading it was an impossible task for him.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F6B8FC52-5765-62C9-7B03-63E3C2C33CCD}"/>
              </a:ext>
            </a:extLst>
          </p:cNvPr>
          <p:cNvSpPr txBox="1"/>
          <p:nvPr/>
        </p:nvSpPr>
        <p:spPr>
          <a:xfrm>
            <a:off x="7692042" y="5197407"/>
            <a:ext cx="394800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liked me and wanted me to come back to teach him as before.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BDB24958-30EA-3E57-4E28-99E4466E8347}"/>
              </a:ext>
            </a:extLst>
          </p:cNvPr>
          <p:cNvSpPr txBox="1"/>
          <p:nvPr/>
        </p:nvSpPr>
        <p:spPr>
          <a:xfrm>
            <a:off x="114300" y="5029891"/>
            <a:ext cx="3247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3:Why did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like the author? </a:t>
            </a:r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127C0C31-7D26-F238-BF33-3992DF95A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316" y="0"/>
            <a:ext cx="1196920" cy="124658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7801CA25-2F17-1BCA-E382-99601FDC11CF}"/>
              </a:ext>
            </a:extLst>
          </p:cNvPr>
          <p:cNvSpPr txBox="1"/>
          <p:nvPr/>
        </p:nvSpPr>
        <p:spPr>
          <a:xfrm>
            <a:off x="6872" y="1046025"/>
            <a:ext cx="4987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85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en-US" altLang="zh-CN" sz="2400" b="1" dirty="0">
                <a:solidFill>
                  <a:srgbClr val="0085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(paragraph 1-7)</a:t>
            </a:r>
            <a:endParaRPr lang="zh-CN" altLang="en-US" sz="2400" b="1" dirty="0">
              <a:solidFill>
                <a:srgbClr val="0085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23" grpId="0"/>
      <p:bldP spid="25" grpId="0"/>
      <p:bldP spid="27" grpId="0"/>
      <p:bldP spid="28" grpId="0" animBg="1"/>
      <p:bldP spid="37" grpId="0"/>
      <p:bldP spid="36" grpId="0" animBg="1"/>
      <p:bldP spid="38" grpId="0"/>
      <p:bldP spid="39" grpId="0" animBg="1"/>
      <p:bldP spid="40" grpId="0" animBg="1"/>
      <p:bldP spid="41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组合 77">
            <a:extLst>
              <a:ext uri="{FF2B5EF4-FFF2-40B4-BE49-F238E27FC236}">
                <a16:creationId xmlns:a16="http://schemas.microsoft.com/office/drawing/2014/main" id="{A87CE225-D4AD-CFC2-8975-1C760EB05849}"/>
              </a:ext>
            </a:extLst>
          </p:cNvPr>
          <p:cNvGrpSpPr/>
          <p:nvPr/>
        </p:nvGrpSpPr>
        <p:grpSpPr>
          <a:xfrm>
            <a:off x="18606" y="5682253"/>
            <a:ext cx="12187570" cy="1183733"/>
            <a:chOff x="7029360" y="4573493"/>
            <a:chExt cx="3099874" cy="517828"/>
          </a:xfrm>
        </p:grpSpPr>
        <p:sp>
          <p:nvSpPr>
            <p:cNvPr id="81" name="圆角矩形 53">
              <a:extLst>
                <a:ext uri="{FF2B5EF4-FFF2-40B4-BE49-F238E27FC236}">
                  <a16:creationId xmlns:a16="http://schemas.microsoft.com/office/drawing/2014/main" id="{E30373C6-3566-6B90-1449-07403D9CCB56}"/>
                </a:ext>
              </a:extLst>
            </p:cNvPr>
            <p:cNvSpPr/>
            <p:nvPr/>
          </p:nvSpPr>
          <p:spPr>
            <a:xfrm>
              <a:off x="7029360" y="4573493"/>
              <a:ext cx="3099874" cy="517828"/>
            </a:xfrm>
            <a:prstGeom prst="roundRect">
              <a:avLst>
                <a:gd name="adj" fmla="val 50000"/>
              </a:avLst>
            </a:prstGeom>
            <a:solidFill>
              <a:srgbClr val="F3F3F3"/>
            </a:solidFill>
            <a:ln w="22225" cap="flat" cmpd="sng" algn="ctr">
              <a:gradFill>
                <a:gsLst>
                  <a:gs pos="0">
                    <a:sysClr val="window" lastClr="FFFFFF">
                      <a:lumMod val="85000"/>
                    </a:sysClr>
                  </a:gs>
                  <a:gs pos="100000">
                    <a:sysClr val="window" lastClr="FFFFFF"/>
                  </a:gs>
                </a:gsLst>
                <a:lin ang="5400000" scaled="1"/>
              </a:gradFill>
              <a:prstDash val="solid"/>
              <a:miter lim="800000"/>
            </a:ln>
            <a:effectLst>
              <a:innerShdw blurRad="76200" dist="38100" dir="16200000">
                <a:prstClr val="black">
                  <a:alpha val="37000"/>
                </a:prstClr>
              </a:innerShdw>
            </a:effectLst>
          </p:spPr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0" name="TextBox 19">
              <a:extLst>
                <a:ext uri="{FF2B5EF4-FFF2-40B4-BE49-F238E27FC236}">
                  <a16:creationId xmlns:a16="http://schemas.microsoft.com/office/drawing/2014/main" id="{2997FC2F-3EB7-03F6-9E48-423CA88DBC76}"/>
                </a:ext>
              </a:extLst>
            </p:cNvPr>
            <p:cNvSpPr txBox="1"/>
            <p:nvPr/>
          </p:nvSpPr>
          <p:spPr>
            <a:xfrm>
              <a:off x="8080625" y="4701576"/>
              <a:ext cx="67565" cy="134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50" b="0" i="0" u="none" strike="noStrike" kern="1200" cap="none" spc="6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17207C33-75E3-B268-2376-D785CC382EA4}"/>
              </a:ext>
            </a:extLst>
          </p:cNvPr>
          <p:cNvGrpSpPr/>
          <p:nvPr/>
        </p:nvGrpSpPr>
        <p:grpSpPr>
          <a:xfrm>
            <a:off x="4743" y="2412481"/>
            <a:ext cx="2085340" cy="1971040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41" name="同心圆 112">
              <a:extLst>
                <a:ext uri="{FF2B5EF4-FFF2-40B4-BE49-F238E27FC236}">
                  <a16:creationId xmlns:a16="http://schemas.microsoft.com/office/drawing/2014/main" id="{711D68D2-A13D-BBAA-4871-33712F49487C}"/>
                </a:ext>
              </a:extLst>
            </p:cNvPr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8FBA5C55-6B94-8BE5-859F-BD52363A8039}"/>
                </a:ext>
              </a:extLst>
            </p:cNvPr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椭圆 33">
            <a:extLst>
              <a:ext uri="{FF2B5EF4-FFF2-40B4-BE49-F238E27FC236}">
                <a16:creationId xmlns:a16="http://schemas.microsoft.com/office/drawing/2014/main" id="{FB347F1F-8ABA-4268-FFC6-9E462721E872}"/>
              </a:ext>
            </a:extLst>
          </p:cNvPr>
          <p:cNvSpPr/>
          <p:nvPr/>
        </p:nvSpPr>
        <p:spPr>
          <a:xfrm>
            <a:off x="114300" y="2519912"/>
            <a:ext cx="1819714" cy="1733107"/>
          </a:xfrm>
          <a:prstGeom prst="ellipse">
            <a:avLst/>
          </a:prstGeom>
          <a:solidFill>
            <a:srgbClr val="008582"/>
          </a:solidFill>
          <a:ln w="127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94C3425-3B01-A461-B9EC-63AEB4FEE67A}"/>
              </a:ext>
            </a:extLst>
          </p:cNvPr>
          <p:cNvSpPr txBox="1"/>
          <p:nvPr/>
        </p:nvSpPr>
        <p:spPr>
          <a:xfrm>
            <a:off x="302455" y="176222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Activity 4 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B3BE81B-2490-1A56-65A8-9417467585B0}"/>
              </a:ext>
            </a:extLst>
          </p:cNvPr>
          <p:cNvCxnSpPr/>
          <p:nvPr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等腰三角形 5">
            <a:extLst>
              <a:ext uri="{FF2B5EF4-FFF2-40B4-BE49-F238E27FC236}">
                <a16:creationId xmlns:a16="http://schemas.microsoft.com/office/drawing/2014/main" id="{E2904519-4821-EC00-0EA9-72152C80C193}"/>
              </a:ext>
            </a:extLst>
          </p:cNvPr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6551BFE-E422-CC70-A198-90A6D946CCBA}"/>
              </a:ext>
            </a:extLst>
          </p:cNvPr>
          <p:cNvSpPr txBox="1"/>
          <p:nvPr/>
        </p:nvSpPr>
        <p:spPr>
          <a:xfrm>
            <a:off x="2056424" y="63887"/>
            <a:ext cx="2472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out the </a:t>
            </a:r>
          </a:p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key points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EFEAA0F-3E33-80B6-4918-EA4C029483A0}"/>
              </a:ext>
            </a:extLst>
          </p:cNvPr>
          <p:cNvSpPr txBox="1"/>
          <p:nvPr/>
        </p:nvSpPr>
        <p:spPr>
          <a:xfrm>
            <a:off x="184570" y="2797837"/>
            <a:ext cx="2112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did </a:t>
            </a:r>
            <a:r>
              <a:rPr lang="en-US" altLang="zh-CN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the author?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1F5C0F-E463-2C0E-1D60-09B1EC0A5891}"/>
              </a:ext>
            </a:extLst>
          </p:cNvPr>
          <p:cNvSpPr txBox="1"/>
          <p:nvPr/>
        </p:nvSpPr>
        <p:spPr>
          <a:xfrm>
            <a:off x="2090083" y="890004"/>
            <a:ext cx="2552908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858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 </a:t>
            </a:r>
            <a:r>
              <a:rPr lang="en-US" altLang="zh-CN" sz="2800" b="1" dirty="0">
                <a:solidFill>
                  <a:srgbClr val="00858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(________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165F81B-96D3-F39F-604E-19A39614BCCF}"/>
              </a:ext>
            </a:extLst>
          </p:cNvPr>
          <p:cNvSpPr txBox="1"/>
          <p:nvPr/>
        </p:nvSpPr>
        <p:spPr>
          <a:xfrm>
            <a:off x="8709749" y="890004"/>
            <a:ext cx="3482251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858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Sanggat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(________)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CFDFB38-1E6F-1B55-6297-DFABC4DF6B03}"/>
              </a:ext>
            </a:extLst>
          </p:cNvPr>
          <p:cNvSpPr txBox="1"/>
          <p:nvPr/>
        </p:nvSpPr>
        <p:spPr>
          <a:xfrm>
            <a:off x="10435983" y="864499"/>
            <a:ext cx="14339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feelings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E469A52-C0F8-14C9-FF52-5E3D053F7220}"/>
              </a:ext>
            </a:extLst>
          </p:cNvPr>
          <p:cNvSpPr txBox="1"/>
          <p:nvPr/>
        </p:nvSpPr>
        <p:spPr>
          <a:xfrm>
            <a:off x="2787020" y="853299"/>
            <a:ext cx="13583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actions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E0D6377B-B859-8631-5C57-1324731E14A8}"/>
              </a:ext>
            </a:extLst>
          </p:cNvPr>
          <p:cNvSpPr txBox="1"/>
          <p:nvPr/>
        </p:nvSpPr>
        <p:spPr>
          <a:xfrm>
            <a:off x="4993102" y="890004"/>
            <a:ext cx="3482251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858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Details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F37E4A23-2606-C256-B4A6-8660C40A7258}"/>
              </a:ext>
            </a:extLst>
          </p:cNvPr>
          <p:cNvSpPr txBox="1"/>
          <p:nvPr/>
        </p:nvSpPr>
        <p:spPr>
          <a:xfrm>
            <a:off x="1907540" y="1567088"/>
            <a:ext cx="3620731" cy="510778"/>
          </a:xfrm>
          <a:prstGeom prst="round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 told him </a:t>
            </a:r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…</a:t>
            </a: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 needed to 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62A8601F-1F5A-E7B7-53D5-6F0CFB5AF099}"/>
              </a:ext>
            </a:extLst>
          </p:cNvPr>
          <p:cNvSpPr txBox="1"/>
          <p:nvPr/>
        </p:nvSpPr>
        <p:spPr>
          <a:xfrm>
            <a:off x="5581436" y="1670054"/>
            <a:ext cx="258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He frowned …</a:t>
            </a:r>
            <a:r>
              <a:rPr lang="zh-CN" alt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CA0858D4-A8A0-E990-A303-81A53BC8238D}"/>
              </a:ext>
            </a:extLst>
          </p:cNvPr>
          <p:cNvSpPr txBox="1"/>
          <p:nvPr/>
        </p:nvSpPr>
        <p:spPr>
          <a:xfrm>
            <a:off x="2000430" y="4364014"/>
            <a:ext cx="4095570" cy="1328023"/>
          </a:xfrm>
          <a:prstGeom prst="round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… , which ended up with me buying more brooms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With my permission, …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FF77FC00-E572-0705-2EC2-B45D3FAD04FF}"/>
              </a:ext>
            </a:extLst>
          </p:cNvPr>
          <p:cNvSpPr txBox="1"/>
          <p:nvPr/>
        </p:nvSpPr>
        <p:spPr>
          <a:xfrm>
            <a:off x="8958700" y="1505825"/>
            <a:ext cx="166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confused</a:t>
            </a:r>
            <a:endParaRPr lang="zh-CN" altLang="en-US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261D39EB-B5F6-9AE6-25A8-E797D7DB1D33}"/>
              </a:ext>
            </a:extLst>
          </p:cNvPr>
          <p:cNvSpPr txBox="1"/>
          <p:nvPr/>
        </p:nvSpPr>
        <p:spPr>
          <a:xfrm>
            <a:off x="2090115" y="2867404"/>
            <a:ext cx="40058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… we sat down and I told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… all …  and his chances  of becoming someone great…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with my permission, …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C474CAF9-95E4-EE98-422B-4744109E24FC}"/>
              </a:ext>
            </a:extLst>
          </p:cNvPr>
          <p:cNvSpPr txBox="1"/>
          <p:nvPr/>
        </p:nvSpPr>
        <p:spPr>
          <a:xfrm>
            <a:off x="2000430" y="2038188"/>
            <a:ext cx="3241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 tried to explained … with the pictures.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EAA32CF-58A6-B333-F3F9-7F3350B1FC6F}"/>
              </a:ext>
            </a:extLst>
          </p:cNvPr>
          <p:cNvSpPr txBox="1"/>
          <p:nvPr/>
        </p:nvSpPr>
        <p:spPr>
          <a:xfrm>
            <a:off x="9074071" y="2123191"/>
            <a:ext cx="116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clear </a:t>
            </a:r>
            <a:endParaRPr lang="zh-CN" altLang="en-US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箭头: 左弧形 60">
            <a:extLst>
              <a:ext uri="{FF2B5EF4-FFF2-40B4-BE49-F238E27FC236}">
                <a16:creationId xmlns:a16="http://schemas.microsoft.com/office/drawing/2014/main" id="{B2CD6A0D-983A-9B83-755F-94A5FFA235B8}"/>
              </a:ext>
            </a:extLst>
          </p:cNvPr>
          <p:cNvSpPr/>
          <p:nvPr/>
        </p:nvSpPr>
        <p:spPr>
          <a:xfrm flipH="1">
            <a:off x="10450874" y="1569623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A4299CC0-54E9-C3CD-55D1-AF70DCD6FF3F}"/>
              </a:ext>
            </a:extLst>
          </p:cNvPr>
          <p:cNvSpPr txBox="1"/>
          <p:nvPr/>
        </p:nvSpPr>
        <p:spPr>
          <a:xfrm>
            <a:off x="5528271" y="2966174"/>
            <a:ext cx="302292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He took one of my thickest books </a:t>
            </a:r>
            <a:endParaRPr lang="zh-CN" altLang="en-US" sz="2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箭头: 左弧形 63">
            <a:extLst>
              <a:ext uri="{FF2B5EF4-FFF2-40B4-BE49-F238E27FC236}">
                <a16:creationId xmlns:a16="http://schemas.microsoft.com/office/drawing/2014/main" id="{2DFE5CF2-2244-CF20-7A79-BDA0575D7564}"/>
              </a:ext>
            </a:extLst>
          </p:cNvPr>
          <p:cNvSpPr/>
          <p:nvPr/>
        </p:nvSpPr>
        <p:spPr>
          <a:xfrm flipH="1">
            <a:off x="10335504" y="2989695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E2FFBCF0-41ED-0220-D2D2-B9AA5A5D4A8B}"/>
              </a:ext>
            </a:extLst>
          </p:cNvPr>
          <p:cNvSpPr txBox="1"/>
          <p:nvPr/>
        </p:nvSpPr>
        <p:spPr>
          <a:xfrm>
            <a:off x="8958700" y="2867404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surprised</a:t>
            </a:r>
            <a:endParaRPr lang="zh-CN" alt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A1966E46-B3C5-CA5D-4C18-990999634168}"/>
              </a:ext>
            </a:extLst>
          </p:cNvPr>
          <p:cNvSpPr txBox="1"/>
          <p:nvPr/>
        </p:nvSpPr>
        <p:spPr>
          <a:xfrm>
            <a:off x="8958700" y="3458612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relaxed</a:t>
            </a:r>
            <a:endParaRPr lang="zh-CN" alt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4670162C-CD91-301B-9181-70891E14E203}"/>
              </a:ext>
            </a:extLst>
          </p:cNvPr>
          <p:cNvSpPr txBox="1"/>
          <p:nvPr/>
        </p:nvSpPr>
        <p:spPr>
          <a:xfrm>
            <a:off x="5528271" y="4481925"/>
            <a:ext cx="33755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He never failed to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show them my books  and make comments.</a:t>
            </a:r>
          </a:p>
        </p:txBody>
      </p:sp>
      <p:sp>
        <p:nvSpPr>
          <p:cNvPr id="69" name="箭头: 左弧形 68">
            <a:extLst>
              <a:ext uri="{FF2B5EF4-FFF2-40B4-BE49-F238E27FC236}">
                <a16:creationId xmlns:a16="http://schemas.microsoft.com/office/drawing/2014/main" id="{1B1EBCA9-E1C0-ECE6-0353-C3640058CB2E}"/>
              </a:ext>
            </a:extLst>
          </p:cNvPr>
          <p:cNvSpPr/>
          <p:nvPr/>
        </p:nvSpPr>
        <p:spPr>
          <a:xfrm flipH="1">
            <a:off x="10335504" y="4632035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F70BD5BE-407D-6243-CE0B-DF0BC4BE05A4}"/>
              </a:ext>
            </a:extLst>
          </p:cNvPr>
          <p:cNvSpPr txBox="1"/>
          <p:nvPr/>
        </p:nvSpPr>
        <p:spPr>
          <a:xfrm>
            <a:off x="8958700" y="4509744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uncertain</a:t>
            </a:r>
            <a:endParaRPr lang="zh-CN" altLang="en-US" sz="2400" b="1" dirty="0">
              <a:solidFill>
                <a:srgbClr val="5F5F5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0ADF78C5-89B5-07A5-3136-0406784DDA5F}"/>
              </a:ext>
            </a:extLst>
          </p:cNvPr>
          <p:cNvSpPr txBox="1"/>
          <p:nvPr/>
        </p:nvSpPr>
        <p:spPr>
          <a:xfrm>
            <a:off x="9040529" y="5077040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confident</a:t>
            </a:r>
            <a:endParaRPr lang="zh-CN" altLang="en-US" sz="2400" b="1" dirty="0">
              <a:solidFill>
                <a:srgbClr val="5F5F5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3" name="圆角矩形 54">
            <a:extLst>
              <a:ext uri="{FF2B5EF4-FFF2-40B4-BE49-F238E27FC236}">
                <a16:creationId xmlns:a16="http://schemas.microsoft.com/office/drawing/2014/main" id="{51AA53EB-A490-FAB4-E7AF-D06D6F39F766}"/>
              </a:ext>
            </a:extLst>
          </p:cNvPr>
          <p:cNvSpPr/>
          <p:nvPr/>
        </p:nvSpPr>
        <p:spPr>
          <a:xfrm>
            <a:off x="260916" y="5829445"/>
            <a:ext cx="11655841" cy="915045"/>
          </a:xfrm>
          <a:prstGeom prst="roundRect">
            <a:avLst>
              <a:gd name="adj" fmla="val 50000"/>
            </a:avLst>
          </a:prstGeom>
          <a:solidFill>
            <a:srgbClr val="008582"/>
          </a:solidFill>
          <a:ln w="22225" cap="flat" cmpd="sng" algn="ctr">
            <a:gradFill>
              <a:gsLst>
                <a:gs pos="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</a:gradFill>
            <a:prstDash val="solid"/>
            <a:miter lim="800000"/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15" b="0" i="0" u="none" strike="noStrike" kern="1200" cap="none" spc="0" normalizeH="0" baseline="0" noProof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8D34DBC6-3B08-2F8C-FBA1-A191E766FA99}"/>
              </a:ext>
            </a:extLst>
          </p:cNvPr>
          <p:cNvSpPr txBox="1"/>
          <p:nvPr/>
        </p:nvSpPr>
        <p:spPr>
          <a:xfrm>
            <a:off x="386008" y="5470200"/>
            <a:ext cx="11452765" cy="13280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I was caring and patient and</a:t>
            </a:r>
            <a:r>
              <a:rPr lang="zh-CN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 to offer them </a:t>
            </a:r>
            <a:r>
              <a:rPr lang="en-US" altLang="zh-CN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for skills</a:t>
            </a:r>
            <a:r>
              <a:rPr lang="en-US" altLang="zh-CN" sz="2400" b="1" dirty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class.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887D39-F695-78D8-CF2A-F46D38DAFE4A}"/>
              </a:ext>
            </a:extLst>
          </p:cNvPr>
          <p:cNvSpPr txBox="1"/>
          <p:nvPr/>
        </p:nvSpPr>
        <p:spPr>
          <a:xfrm>
            <a:off x="10845046" y="1495298"/>
            <a:ext cx="113382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world was l_ up by great dreams.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D553125-CA96-A2F3-A4B6-374E38D28FB0}"/>
              </a:ext>
            </a:extLst>
          </p:cNvPr>
          <p:cNvSpPr txBox="1"/>
          <p:nvPr/>
        </p:nvSpPr>
        <p:spPr>
          <a:xfrm>
            <a:off x="10848925" y="2864201"/>
            <a:ext cx="115850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started to _e____ the best of himself.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D939602-330B-9368-E4E1-F90F83E22947}"/>
              </a:ext>
            </a:extLst>
          </p:cNvPr>
          <p:cNvSpPr txBox="1"/>
          <p:nvPr/>
        </p:nvSpPr>
        <p:spPr>
          <a:xfrm>
            <a:off x="10840438" y="4280529"/>
            <a:ext cx="113807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s____ his voice.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5756AA6-DC17-36C0-1E97-191128FA60BE}"/>
              </a:ext>
            </a:extLst>
          </p:cNvPr>
          <p:cNvSpPr txBox="1"/>
          <p:nvPr/>
        </p:nvSpPr>
        <p:spPr>
          <a:xfrm>
            <a:off x="10840438" y="5024825"/>
            <a:ext cx="1138071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s____ no effort to do it.</a:t>
            </a:r>
          </a:p>
        </p:txBody>
      </p:sp>
    </p:spTree>
    <p:extLst>
      <p:ext uri="{BB962C8B-B14F-4D97-AF65-F5344CB8AC3E}">
        <p14:creationId xmlns:p14="http://schemas.microsoft.com/office/powerpoint/2010/main" val="24785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3" grpId="0"/>
      <p:bldP spid="28" grpId="0" animBg="1"/>
      <p:bldP spid="29" grpId="0" animBg="1"/>
      <p:bldP spid="31" grpId="0"/>
      <p:bldP spid="33" grpId="0"/>
      <p:bldP spid="43" grpId="0" animBg="1"/>
      <p:bldP spid="44" grpId="0"/>
      <p:bldP spid="46" grpId="0"/>
      <p:bldP spid="49" grpId="0"/>
      <p:bldP spid="53" grpId="0"/>
      <p:bldP spid="56" grpId="0"/>
      <p:bldP spid="58" grpId="0"/>
      <p:bldP spid="60" grpId="0"/>
      <p:bldP spid="61" grpId="0" animBg="1"/>
      <p:bldP spid="63" grpId="0" animBg="1"/>
      <p:bldP spid="64" grpId="0" animBg="1"/>
      <p:bldP spid="65" grpId="0"/>
      <p:bldP spid="66" grpId="0"/>
      <p:bldP spid="68" grpId="0"/>
      <p:bldP spid="69" grpId="0" animBg="1"/>
      <p:bldP spid="70" grpId="0"/>
      <p:bldP spid="71" grpId="0"/>
      <p:bldP spid="83" grpId="0" animBg="1"/>
      <p:bldP spid="52" grpId="0"/>
      <p:bldP spid="2" grpId="0" animBg="1"/>
      <p:bldP spid="4" grpId="0" animBg="1"/>
      <p:bldP spid="7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>
            <a:extLst>
              <a:ext uri="{FF2B5EF4-FFF2-40B4-BE49-F238E27FC236}">
                <a16:creationId xmlns:a16="http://schemas.microsoft.com/office/drawing/2014/main" id="{17207C33-75E3-B268-2376-D785CC382EA4}"/>
              </a:ext>
            </a:extLst>
          </p:cNvPr>
          <p:cNvGrpSpPr/>
          <p:nvPr/>
        </p:nvGrpSpPr>
        <p:grpSpPr>
          <a:xfrm>
            <a:off x="4743" y="1752382"/>
            <a:ext cx="2085340" cy="1971040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41" name="同心圆 112">
              <a:extLst>
                <a:ext uri="{FF2B5EF4-FFF2-40B4-BE49-F238E27FC236}">
                  <a16:creationId xmlns:a16="http://schemas.microsoft.com/office/drawing/2014/main" id="{711D68D2-A13D-BBAA-4871-33712F49487C}"/>
                </a:ext>
              </a:extLst>
            </p:cNvPr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8FBA5C55-6B94-8BE5-859F-BD52363A8039}"/>
                </a:ext>
              </a:extLst>
            </p:cNvPr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椭圆 33">
            <a:extLst>
              <a:ext uri="{FF2B5EF4-FFF2-40B4-BE49-F238E27FC236}">
                <a16:creationId xmlns:a16="http://schemas.microsoft.com/office/drawing/2014/main" id="{FB347F1F-8ABA-4268-FFC6-9E462721E872}"/>
              </a:ext>
            </a:extLst>
          </p:cNvPr>
          <p:cNvSpPr/>
          <p:nvPr/>
        </p:nvSpPr>
        <p:spPr>
          <a:xfrm>
            <a:off x="114300" y="1859813"/>
            <a:ext cx="1819714" cy="1733107"/>
          </a:xfrm>
          <a:prstGeom prst="ellipse">
            <a:avLst/>
          </a:prstGeom>
          <a:solidFill>
            <a:srgbClr val="008582"/>
          </a:solidFill>
          <a:ln w="127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94C3425-3B01-A461-B9EC-63AEB4FEE67A}"/>
              </a:ext>
            </a:extLst>
          </p:cNvPr>
          <p:cNvSpPr txBox="1"/>
          <p:nvPr/>
        </p:nvSpPr>
        <p:spPr>
          <a:xfrm>
            <a:off x="302455" y="176222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Activity 4 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B3BE81B-2490-1A56-65A8-9417467585B0}"/>
              </a:ext>
            </a:extLst>
          </p:cNvPr>
          <p:cNvCxnSpPr/>
          <p:nvPr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等腰三角形 5">
            <a:extLst>
              <a:ext uri="{FF2B5EF4-FFF2-40B4-BE49-F238E27FC236}">
                <a16:creationId xmlns:a16="http://schemas.microsoft.com/office/drawing/2014/main" id="{E2904519-4821-EC00-0EA9-72152C80C193}"/>
              </a:ext>
            </a:extLst>
          </p:cNvPr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6551BFE-E422-CC70-A198-90A6D946CCBA}"/>
              </a:ext>
            </a:extLst>
          </p:cNvPr>
          <p:cNvSpPr txBox="1"/>
          <p:nvPr/>
        </p:nvSpPr>
        <p:spPr>
          <a:xfrm>
            <a:off x="2056424" y="63887"/>
            <a:ext cx="2472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out the </a:t>
            </a:r>
          </a:p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key points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EFEAA0F-3E33-80B6-4918-EA4C029483A0}"/>
              </a:ext>
            </a:extLst>
          </p:cNvPr>
          <p:cNvSpPr txBox="1"/>
          <p:nvPr/>
        </p:nvSpPr>
        <p:spPr>
          <a:xfrm>
            <a:off x="184570" y="2137738"/>
            <a:ext cx="2112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did </a:t>
            </a:r>
            <a:r>
              <a:rPr lang="en-US" altLang="zh-CN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the author?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1F5C0F-E463-2C0E-1D60-09B1EC0A5891}"/>
              </a:ext>
            </a:extLst>
          </p:cNvPr>
          <p:cNvSpPr txBox="1"/>
          <p:nvPr/>
        </p:nvSpPr>
        <p:spPr>
          <a:xfrm>
            <a:off x="2090083" y="890004"/>
            <a:ext cx="2552908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858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 </a:t>
            </a:r>
            <a:r>
              <a:rPr lang="en-US" altLang="zh-CN" sz="2800" b="1" dirty="0">
                <a:solidFill>
                  <a:srgbClr val="00858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(________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165F81B-96D3-F39F-604E-19A39614BCCF}"/>
              </a:ext>
            </a:extLst>
          </p:cNvPr>
          <p:cNvSpPr txBox="1"/>
          <p:nvPr/>
        </p:nvSpPr>
        <p:spPr>
          <a:xfrm>
            <a:off x="8709749" y="890004"/>
            <a:ext cx="3482251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858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Sanggat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(________)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CFDFB38-1E6F-1B55-6297-DFABC4DF6B03}"/>
              </a:ext>
            </a:extLst>
          </p:cNvPr>
          <p:cNvSpPr txBox="1"/>
          <p:nvPr/>
        </p:nvSpPr>
        <p:spPr>
          <a:xfrm>
            <a:off x="10450874" y="864500"/>
            <a:ext cx="14339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feelings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E469A52-C0F8-14C9-FF52-5E3D053F7220}"/>
              </a:ext>
            </a:extLst>
          </p:cNvPr>
          <p:cNvSpPr txBox="1"/>
          <p:nvPr/>
        </p:nvSpPr>
        <p:spPr>
          <a:xfrm>
            <a:off x="2787020" y="853299"/>
            <a:ext cx="13583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actions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E0D6377B-B859-8631-5C57-1324731E14A8}"/>
              </a:ext>
            </a:extLst>
          </p:cNvPr>
          <p:cNvSpPr txBox="1"/>
          <p:nvPr/>
        </p:nvSpPr>
        <p:spPr>
          <a:xfrm>
            <a:off x="4993102" y="890004"/>
            <a:ext cx="3482251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858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858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Details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F37E4A23-2606-C256-B4A6-8660C40A7258}"/>
              </a:ext>
            </a:extLst>
          </p:cNvPr>
          <p:cNvSpPr txBox="1"/>
          <p:nvPr/>
        </p:nvSpPr>
        <p:spPr>
          <a:xfrm>
            <a:off x="2000430" y="1789725"/>
            <a:ext cx="3581006" cy="1736646"/>
          </a:xfrm>
          <a:prstGeom prst="round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slipped into </a:t>
            </a:r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;seriously injured; was carried into a speedboat and transported back to city.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62A8601F-1F5A-E7B7-53D5-6F0CFB5AF099}"/>
              </a:ext>
            </a:extLst>
          </p:cNvPr>
          <p:cNvSpPr txBox="1"/>
          <p:nvPr/>
        </p:nvSpPr>
        <p:spPr>
          <a:xfrm>
            <a:off x="5581436" y="1808275"/>
            <a:ext cx="25820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…making his way to  the boat.</a:t>
            </a:r>
          </a:p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With tear-filled eyes; approached and asked; 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FF77FC00-E572-0705-2EC2-B45D3FAD04FF}"/>
              </a:ext>
            </a:extLst>
          </p:cNvPr>
          <p:cNvSpPr txBox="1"/>
          <p:nvPr/>
        </p:nvSpPr>
        <p:spPr>
          <a:xfrm>
            <a:off x="8875715" y="1760224"/>
            <a:ext cx="2201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concerned and</a:t>
            </a:r>
          </a:p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confused</a:t>
            </a:r>
            <a:endParaRPr lang="zh-CN" altLang="en-US" sz="2400" b="1" dirty="0">
              <a:solidFill>
                <a:srgbClr val="00CC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EAA32CF-58A6-B333-F3F9-7F3350B1FC6F}"/>
              </a:ext>
            </a:extLst>
          </p:cNvPr>
          <p:cNvSpPr txBox="1"/>
          <p:nvPr/>
        </p:nvSpPr>
        <p:spPr>
          <a:xfrm>
            <a:off x="8875715" y="2606250"/>
            <a:ext cx="2476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calm and determined </a:t>
            </a:r>
            <a:endParaRPr lang="zh-CN" altLang="en-US" sz="2400" b="1" dirty="0">
              <a:solidFill>
                <a:srgbClr val="00CC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箭头: 左弧形 60">
            <a:extLst>
              <a:ext uri="{FF2B5EF4-FFF2-40B4-BE49-F238E27FC236}">
                <a16:creationId xmlns:a16="http://schemas.microsoft.com/office/drawing/2014/main" id="{B2CD6A0D-983A-9B83-755F-94A5FFA235B8}"/>
              </a:ext>
            </a:extLst>
          </p:cNvPr>
          <p:cNvSpPr/>
          <p:nvPr/>
        </p:nvSpPr>
        <p:spPr>
          <a:xfrm flipH="1">
            <a:off x="10506630" y="2097743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7414E40E-369C-3E60-F189-0AFE0949896F}"/>
              </a:ext>
            </a:extLst>
          </p:cNvPr>
          <p:cNvGrpSpPr/>
          <p:nvPr/>
        </p:nvGrpSpPr>
        <p:grpSpPr>
          <a:xfrm>
            <a:off x="56082" y="4116367"/>
            <a:ext cx="12187570" cy="1183733"/>
            <a:chOff x="7029360" y="4573493"/>
            <a:chExt cx="3099874" cy="517828"/>
          </a:xfrm>
        </p:grpSpPr>
        <p:sp>
          <p:nvSpPr>
            <p:cNvPr id="19" name="圆角矩形 53">
              <a:extLst>
                <a:ext uri="{FF2B5EF4-FFF2-40B4-BE49-F238E27FC236}">
                  <a16:creationId xmlns:a16="http://schemas.microsoft.com/office/drawing/2014/main" id="{F0222A68-3237-3778-5933-D13CBB27FFBC}"/>
                </a:ext>
              </a:extLst>
            </p:cNvPr>
            <p:cNvSpPr/>
            <p:nvPr/>
          </p:nvSpPr>
          <p:spPr>
            <a:xfrm>
              <a:off x="7029360" y="4573493"/>
              <a:ext cx="3099874" cy="517828"/>
            </a:xfrm>
            <a:prstGeom prst="roundRect">
              <a:avLst>
                <a:gd name="adj" fmla="val 50000"/>
              </a:avLst>
            </a:prstGeom>
            <a:solidFill>
              <a:srgbClr val="F3F3F3"/>
            </a:solidFill>
            <a:ln w="22225" cap="flat" cmpd="sng" algn="ctr">
              <a:gradFill>
                <a:gsLst>
                  <a:gs pos="0">
                    <a:sysClr val="window" lastClr="FFFFFF">
                      <a:lumMod val="85000"/>
                    </a:sysClr>
                  </a:gs>
                  <a:gs pos="100000">
                    <a:sysClr val="window" lastClr="FFFFFF"/>
                  </a:gs>
                </a:gsLst>
                <a:lin ang="5400000" scaled="1"/>
              </a:gradFill>
              <a:prstDash val="solid"/>
              <a:miter lim="800000"/>
            </a:ln>
            <a:effectLst>
              <a:innerShdw blurRad="76200" dist="38100" dir="16200000">
                <a:prstClr val="black">
                  <a:alpha val="37000"/>
                </a:prstClr>
              </a:innerShdw>
            </a:effectLst>
          </p:spPr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FE48410-6A4F-8AA6-917A-0D5D16E8D7BB}"/>
                </a:ext>
              </a:extLst>
            </p:cNvPr>
            <p:cNvSpPr txBox="1"/>
            <p:nvPr/>
          </p:nvSpPr>
          <p:spPr>
            <a:xfrm>
              <a:off x="8080625" y="4701576"/>
              <a:ext cx="67565" cy="134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50" b="0" i="0" u="none" strike="noStrike" kern="1200" cap="none" spc="6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2" name="圆角矩形 54">
            <a:extLst>
              <a:ext uri="{FF2B5EF4-FFF2-40B4-BE49-F238E27FC236}">
                <a16:creationId xmlns:a16="http://schemas.microsoft.com/office/drawing/2014/main" id="{2D4F33B2-30C1-55E1-7000-072CF7128D03}"/>
              </a:ext>
            </a:extLst>
          </p:cNvPr>
          <p:cNvSpPr/>
          <p:nvPr/>
        </p:nvSpPr>
        <p:spPr>
          <a:xfrm>
            <a:off x="298392" y="4263559"/>
            <a:ext cx="11655841" cy="915045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 w="22225" cap="flat" cmpd="sng" algn="ctr">
            <a:gradFill>
              <a:gsLst>
                <a:gs pos="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</a:gradFill>
            <a:prstDash val="solid"/>
            <a:miter lim="800000"/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15" b="0" i="0" u="none" strike="noStrike" kern="1200" cap="none" spc="0" normalizeH="0" baseline="0" noProof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66E3D03-6056-1602-39B9-ED49D84E5C9D}"/>
              </a:ext>
            </a:extLst>
          </p:cNvPr>
          <p:cNvSpPr txBox="1"/>
          <p:nvPr/>
        </p:nvSpPr>
        <p:spPr>
          <a:xfrm>
            <a:off x="440843" y="4181127"/>
            <a:ext cx="11452765" cy="98750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 to  understand the statement “Sir, if you cannot come back, I’ll see you in the university</a:t>
            </a:r>
            <a:r>
              <a:rPr lang="en-US" altLang="zh-CN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”? Why did </a:t>
            </a:r>
            <a:r>
              <a:rPr lang="en-US" altLang="zh-CN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such a change in his talking?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B08DB765-FE0E-4A70-BB7F-4556F6B5509C}"/>
              </a:ext>
            </a:extLst>
          </p:cNvPr>
          <p:cNvGrpSpPr/>
          <p:nvPr/>
        </p:nvGrpSpPr>
        <p:grpSpPr>
          <a:xfrm>
            <a:off x="0" y="5477235"/>
            <a:ext cx="12187570" cy="1183733"/>
            <a:chOff x="7029360" y="4573493"/>
            <a:chExt cx="3099874" cy="517828"/>
          </a:xfrm>
        </p:grpSpPr>
        <p:sp>
          <p:nvSpPr>
            <p:cNvPr id="26" name="圆角矩形 53">
              <a:extLst>
                <a:ext uri="{FF2B5EF4-FFF2-40B4-BE49-F238E27FC236}">
                  <a16:creationId xmlns:a16="http://schemas.microsoft.com/office/drawing/2014/main" id="{52366E4F-F68E-42C7-A2F2-2655339F5C97}"/>
                </a:ext>
              </a:extLst>
            </p:cNvPr>
            <p:cNvSpPr/>
            <p:nvPr/>
          </p:nvSpPr>
          <p:spPr>
            <a:xfrm>
              <a:off x="7029360" y="4573493"/>
              <a:ext cx="3099874" cy="517828"/>
            </a:xfrm>
            <a:prstGeom prst="roundRect">
              <a:avLst>
                <a:gd name="adj" fmla="val 50000"/>
              </a:avLst>
            </a:prstGeom>
            <a:solidFill>
              <a:srgbClr val="F3F3F3"/>
            </a:solidFill>
            <a:ln w="22225" cap="flat" cmpd="sng" algn="ctr">
              <a:gradFill>
                <a:gsLst>
                  <a:gs pos="0">
                    <a:sysClr val="window" lastClr="FFFFFF">
                      <a:lumMod val="85000"/>
                    </a:sysClr>
                  </a:gs>
                  <a:gs pos="100000">
                    <a:sysClr val="window" lastClr="FFFFFF"/>
                  </a:gs>
                </a:gsLst>
                <a:lin ang="5400000" scaled="1"/>
              </a:gradFill>
              <a:prstDash val="solid"/>
              <a:miter lim="800000"/>
            </a:ln>
            <a:effectLst>
              <a:innerShdw blurRad="76200" dist="38100" dir="16200000">
                <a:prstClr val="black">
                  <a:alpha val="37000"/>
                </a:prstClr>
              </a:innerShdw>
            </a:effectLst>
          </p:spPr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68AF0CE1-A2DC-8BC4-7582-5660D70D9965}"/>
                </a:ext>
              </a:extLst>
            </p:cNvPr>
            <p:cNvSpPr txBox="1"/>
            <p:nvPr/>
          </p:nvSpPr>
          <p:spPr>
            <a:xfrm>
              <a:off x="8080625" y="4701576"/>
              <a:ext cx="67565" cy="134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50" b="0" i="0" u="none" strike="noStrike" kern="1200" cap="none" spc="6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" name="圆角矩形 54">
            <a:extLst>
              <a:ext uri="{FF2B5EF4-FFF2-40B4-BE49-F238E27FC236}">
                <a16:creationId xmlns:a16="http://schemas.microsoft.com/office/drawing/2014/main" id="{34527CF2-ABB6-AC8E-E63A-6BA169406094}"/>
              </a:ext>
            </a:extLst>
          </p:cNvPr>
          <p:cNvSpPr/>
          <p:nvPr/>
        </p:nvSpPr>
        <p:spPr>
          <a:xfrm>
            <a:off x="242310" y="5624427"/>
            <a:ext cx="11655841" cy="915045"/>
          </a:xfrm>
          <a:prstGeom prst="roundRect">
            <a:avLst>
              <a:gd name="adj" fmla="val 50000"/>
            </a:avLst>
          </a:prstGeom>
          <a:solidFill>
            <a:srgbClr val="008582"/>
          </a:solidFill>
          <a:ln w="22225" cap="flat" cmpd="sng" algn="ctr">
            <a:gradFill>
              <a:gsLst>
                <a:gs pos="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</a:gradFill>
            <a:prstDash val="solid"/>
            <a:miter lim="800000"/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15" b="0" i="0" u="none" strike="noStrike" kern="1200" cap="none" spc="0" normalizeH="0" baseline="0" noProof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92B319BC-4A05-0D55-343A-BD8EDBD3D410}"/>
              </a:ext>
            </a:extLst>
          </p:cNvPr>
          <p:cNvSpPr txBox="1"/>
          <p:nvPr/>
        </p:nvSpPr>
        <p:spPr>
          <a:xfrm>
            <a:off x="302455" y="5315208"/>
            <a:ext cx="11452765" cy="13280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my injury was a cause for him and let him get </a:t>
            </a:r>
            <a:r>
              <a:rPr lang="en-US" altLang="zh-CN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for experience 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class.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153FEE-2564-BF98-CEDA-7F1C1FF73C0B}"/>
              </a:ext>
            </a:extLst>
          </p:cNvPr>
          <p:cNvSpPr txBox="1"/>
          <p:nvPr/>
        </p:nvSpPr>
        <p:spPr>
          <a:xfrm>
            <a:off x="10900802" y="1884589"/>
            <a:ext cx="125827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He clearly </a:t>
            </a:r>
          </a:p>
          <a:p>
            <a:r>
              <a:rPr lang="en-US" altLang="zh-CN" dirty="0" err="1"/>
              <a:t>o________the</a:t>
            </a:r>
            <a:r>
              <a:rPr lang="en-US" altLang="zh-CN" dirty="0"/>
              <a:t> future. </a:t>
            </a:r>
          </a:p>
        </p:txBody>
      </p:sp>
    </p:spTree>
    <p:extLst>
      <p:ext uri="{BB962C8B-B14F-4D97-AF65-F5344CB8AC3E}">
        <p14:creationId xmlns:p14="http://schemas.microsoft.com/office/powerpoint/2010/main" val="110034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53" grpId="0"/>
      <p:bldP spid="60" grpId="0"/>
      <p:bldP spid="61" grpId="0" animBg="1"/>
      <p:bldP spid="22" grpId="0" animBg="1"/>
      <p:bldP spid="24" grpId="0"/>
      <p:bldP spid="30" grpId="0" animBg="1"/>
      <p:bldP spid="32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94C3425-3B01-A461-B9EC-63AEB4FEE67A}"/>
              </a:ext>
            </a:extLst>
          </p:cNvPr>
          <p:cNvSpPr txBox="1"/>
          <p:nvPr/>
        </p:nvSpPr>
        <p:spPr>
          <a:xfrm>
            <a:off x="302455" y="176222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Activity 4 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B3BE81B-2490-1A56-65A8-9417467585B0}"/>
              </a:ext>
            </a:extLst>
          </p:cNvPr>
          <p:cNvCxnSpPr/>
          <p:nvPr/>
        </p:nvCxnSpPr>
        <p:spPr>
          <a:xfrm flipV="1">
            <a:off x="1907540" y="280670"/>
            <a:ext cx="0" cy="364490"/>
          </a:xfrm>
          <a:prstGeom prst="line">
            <a:avLst/>
          </a:prstGeom>
          <a:ln w="22225">
            <a:solidFill>
              <a:srgbClr val="0085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等腰三角形 5">
            <a:extLst>
              <a:ext uri="{FF2B5EF4-FFF2-40B4-BE49-F238E27FC236}">
                <a16:creationId xmlns:a16="http://schemas.microsoft.com/office/drawing/2014/main" id="{E2904519-4821-EC00-0EA9-72152C80C193}"/>
              </a:ext>
            </a:extLst>
          </p:cNvPr>
          <p:cNvSpPr/>
          <p:nvPr/>
        </p:nvSpPr>
        <p:spPr>
          <a:xfrm rot="5400000">
            <a:off x="102870" y="276225"/>
            <a:ext cx="306070" cy="283210"/>
          </a:xfrm>
          <a:prstGeom prst="triangle">
            <a:avLst/>
          </a:prstGeom>
          <a:solidFill>
            <a:srgbClr val="008582"/>
          </a:solidFill>
          <a:ln>
            <a:solidFill>
              <a:srgbClr val="0085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6551BFE-E422-CC70-A198-90A6D946CCBA}"/>
              </a:ext>
            </a:extLst>
          </p:cNvPr>
          <p:cNvSpPr txBox="1"/>
          <p:nvPr/>
        </p:nvSpPr>
        <p:spPr>
          <a:xfrm>
            <a:off x="2056424" y="63887"/>
            <a:ext cx="2472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out the </a:t>
            </a:r>
          </a:p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key points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74B2E5DB-1729-CBF6-A866-356E4F944EA1}"/>
              </a:ext>
            </a:extLst>
          </p:cNvPr>
          <p:cNvGrpSpPr/>
          <p:nvPr/>
        </p:nvGrpSpPr>
        <p:grpSpPr>
          <a:xfrm>
            <a:off x="0" y="5484319"/>
            <a:ext cx="9136251" cy="1183733"/>
            <a:chOff x="7029360" y="4573493"/>
            <a:chExt cx="3099874" cy="517828"/>
          </a:xfrm>
        </p:grpSpPr>
        <p:sp>
          <p:nvSpPr>
            <p:cNvPr id="44" name="圆角矩形 53">
              <a:extLst>
                <a:ext uri="{FF2B5EF4-FFF2-40B4-BE49-F238E27FC236}">
                  <a16:creationId xmlns:a16="http://schemas.microsoft.com/office/drawing/2014/main" id="{04B82DFE-3404-9FA9-4765-A6D886B5D31F}"/>
                </a:ext>
              </a:extLst>
            </p:cNvPr>
            <p:cNvSpPr/>
            <p:nvPr/>
          </p:nvSpPr>
          <p:spPr>
            <a:xfrm>
              <a:off x="7029360" y="4573493"/>
              <a:ext cx="3099874" cy="517828"/>
            </a:xfrm>
            <a:prstGeom prst="roundRect">
              <a:avLst>
                <a:gd name="adj" fmla="val 50000"/>
              </a:avLst>
            </a:prstGeom>
            <a:solidFill>
              <a:srgbClr val="F3F3F3"/>
            </a:solidFill>
            <a:ln w="22225" cap="flat" cmpd="sng" algn="ctr">
              <a:gradFill>
                <a:gsLst>
                  <a:gs pos="0">
                    <a:sysClr val="window" lastClr="FFFFFF">
                      <a:lumMod val="85000"/>
                    </a:sysClr>
                  </a:gs>
                  <a:gs pos="100000">
                    <a:sysClr val="window" lastClr="FFFFFF"/>
                  </a:gs>
                </a:gsLst>
                <a:lin ang="5400000" scaled="1"/>
              </a:gradFill>
              <a:prstDash val="solid"/>
              <a:miter lim="800000"/>
            </a:ln>
            <a:effectLst>
              <a:innerShdw blurRad="76200" dist="38100" dir="16200000">
                <a:prstClr val="black">
                  <a:alpha val="37000"/>
                </a:prstClr>
              </a:innerShdw>
            </a:effectLst>
          </p:spPr>
          <p:txBody>
            <a:bodyPr rtlCol="0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6" name="TextBox 19">
              <a:extLst>
                <a:ext uri="{FF2B5EF4-FFF2-40B4-BE49-F238E27FC236}">
                  <a16:creationId xmlns:a16="http://schemas.microsoft.com/office/drawing/2014/main" id="{8CB00B1E-78B9-E685-5A5A-9F03F78D0CF9}"/>
                </a:ext>
              </a:extLst>
            </p:cNvPr>
            <p:cNvSpPr txBox="1"/>
            <p:nvPr/>
          </p:nvSpPr>
          <p:spPr>
            <a:xfrm>
              <a:off x="8080625" y="4701576"/>
              <a:ext cx="67565" cy="134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50" b="0" i="0" u="none" strike="noStrike" kern="1200" cap="none" spc="6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9" name="圆角矩形 54">
            <a:extLst>
              <a:ext uri="{FF2B5EF4-FFF2-40B4-BE49-F238E27FC236}">
                <a16:creationId xmlns:a16="http://schemas.microsoft.com/office/drawing/2014/main" id="{CF47D895-CEBC-0C82-E2C0-8C684A715E83}"/>
              </a:ext>
            </a:extLst>
          </p:cNvPr>
          <p:cNvSpPr/>
          <p:nvPr/>
        </p:nvSpPr>
        <p:spPr>
          <a:xfrm>
            <a:off x="248418" y="5626412"/>
            <a:ext cx="8560727" cy="915045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 w="22225" cap="flat" cmpd="sng" algn="ctr">
            <a:gradFill>
              <a:gsLst>
                <a:gs pos="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</a:gradFill>
            <a:prstDash val="solid"/>
            <a:miter lim="800000"/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15" b="0" i="0" u="none" strike="noStrike" kern="1200" cap="none" spc="0" normalizeH="0" baseline="0" noProof="0">
              <a:ln>
                <a:noFill/>
              </a:ln>
              <a:solidFill>
                <a:srgbClr val="008582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0BEA0DF8-9FDA-F12B-F32B-9AD3AC53C5E5}"/>
              </a:ext>
            </a:extLst>
          </p:cNvPr>
          <p:cNvSpPr txBox="1"/>
          <p:nvPr/>
        </p:nvSpPr>
        <p:spPr>
          <a:xfrm>
            <a:off x="496926" y="5804468"/>
            <a:ext cx="8352801" cy="510778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guess what would </a:t>
            </a:r>
            <a:r>
              <a:rPr lang="en-US" altLang="zh-CN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Sanggat</a:t>
            </a: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after I left the school?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E0AA31CA-7420-8B5F-FE2D-C8E806878C90}"/>
              </a:ext>
            </a:extLst>
          </p:cNvPr>
          <p:cNvSpPr txBox="1"/>
          <p:nvPr/>
        </p:nvSpPr>
        <p:spPr>
          <a:xfrm>
            <a:off x="9327481" y="5367359"/>
            <a:ext cx="2658743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would n______ his life to finish his goal.</a:t>
            </a:r>
          </a:p>
        </p:txBody>
      </p:sp>
      <p:pic>
        <p:nvPicPr>
          <p:cNvPr id="185" name="图片 184">
            <a:extLst>
              <a:ext uri="{FF2B5EF4-FFF2-40B4-BE49-F238E27FC236}">
                <a16:creationId xmlns:a16="http://schemas.microsoft.com/office/drawing/2014/main" id="{0732750E-4E94-8FA6-E98B-856A1A1F5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8" y="895508"/>
            <a:ext cx="11840965" cy="451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肘形连接符 13">
            <a:extLst>
              <a:ext uri="{FF2B5EF4-FFF2-40B4-BE49-F238E27FC236}">
                <a16:creationId xmlns:a16="http://schemas.microsoft.com/office/drawing/2014/main" id="{2DFB75DD-DD3D-191B-EF6D-7AD8530DD82E}"/>
              </a:ext>
            </a:extLst>
          </p:cNvPr>
          <p:cNvCxnSpPr/>
          <p:nvPr>
            <p:custDataLst>
              <p:tags r:id="rId1"/>
            </p:custDataLst>
          </p:nvPr>
        </p:nvCxnSpPr>
        <p:spPr>
          <a:xfrm rot="10800000">
            <a:off x="4237990" y="3526790"/>
            <a:ext cx="6699250" cy="1195070"/>
          </a:xfrm>
          <a:prstGeom prst="bentConnector3">
            <a:avLst>
              <a:gd name="adj1" fmla="val 49991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>
            <a:extLst>
              <a:ext uri="{FF2B5EF4-FFF2-40B4-BE49-F238E27FC236}">
                <a16:creationId xmlns:a16="http://schemas.microsoft.com/office/drawing/2014/main" id="{4ED45E78-4AD8-8436-8C22-5078CFAF48A1}"/>
              </a:ext>
            </a:extLst>
          </p:cNvPr>
          <p:cNvGrpSpPr/>
          <p:nvPr/>
        </p:nvGrpSpPr>
        <p:grpSpPr>
          <a:xfrm>
            <a:off x="836295" y="2287176"/>
            <a:ext cx="10120351" cy="2814987"/>
            <a:chOff x="733" y="2425"/>
            <a:chExt cx="12993" cy="4913"/>
          </a:xfrm>
        </p:grpSpPr>
        <p:cxnSp>
          <p:nvCxnSpPr>
            <p:cNvPr id="5" name="肘形连接符 9">
              <a:extLst>
                <a:ext uri="{FF2B5EF4-FFF2-40B4-BE49-F238E27FC236}">
                  <a16:creationId xmlns:a16="http://schemas.microsoft.com/office/drawing/2014/main" id="{6A130150-0A50-721B-64FD-B041503A0B71}"/>
                </a:ext>
              </a:extLst>
            </p:cNvPr>
            <p:cNvCxnSpPr/>
            <p:nvPr>
              <p:custDataLst>
                <p:tags r:id="rId8"/>
              </p:custDataLst>
            </p:nvPr>
          </p:nvCxnSpPr>
          <p:spPr>
            <a:xfrm rot="10800000" flipV="1">
              <a:off x="733" y="4589"/>
              <a:ext cx="8685" cy="2749"/>
            </a:xfrm>
            <a:prstGeom prst="bentConnector3">
              <a:avLst>
                <a:gd name="adj1" fmla="val 49994"/>
              </a:avLst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肘形连接符 4">
              <a:extLst>
                <a:ext uri="{FF2B5EF4-FFF2-40B4-BE49-F238E27FC236}">
                  <a16:creationId xmlns:a16="http://schemas.microsoft.com/office/drawing/2014/main" id="{4E8C79F7-EDB5-1CB0-AB94-046DDF03B0C9}"/>
                </a:ext>
              </a:extLst>
            </p:cNvPr>
            <p:cNvCxnSpPr/>
            <p:nvPr>
              <p:custDataLst>
                <p:tags r:id="rId9"/>
              </p:custDataLst>
            </p:nvPr>
          </p:nvCxnSpPr>
          <p:spPr>
            <a:xfrm rot="10800000" flipV="1">
              <a:off x="5066" y="2425"/>
              <a:ext cx="8660" cy="2163"/>
            </a:xfrm>
            <a:prstGeom prst="bentConnector3">
              <a:avLst>
                <a:gd name="adj1" fmla="val 49991"/>
              </a:avLst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E82C9305-6F9D-84C8-F998-04C0FD88580F}"/>
              </a:ext>
            </a:extLst>
          </p:cNvPr>
          <p:cNvSpPr txBox="1"/>
          <p:nvPr/>
        </p:nvSpPr>
        <p:spPr>
          <a:xfrm>
            <a:off x="1016635" y="5126355"/>
            <a:ext cx="27952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lesson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 for </a:t>
            </a:r>
            <a:r>
              <a:rPr lang="en-US" altLang="zh-CN" sz="2400" dirty="0">
                <a:solidFill>
                  <a:srgbClr val="008582"/>
                </a:solidFill>
                <a:latin typeface="Times New Roman" panose="02020603050405020304" charset="0"/>
                <a:cs typeface="Times New Roman" panose="02020603050405020304" charset="0"/>
              </a:rPr>
              <a:t>skills</a:t>
            </a:r>
          </a:p>
          <a:p>
            <a:pPr algn="ctr"/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(Para 2-5)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8848B84-40FF-03EE-884B-C1A2A56633A9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086860" y="3553460"/>
            <a:ext cx="35814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lesson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 for </a:t>
            </a:r>
            <a:r>
              <a:rPr lang="en-US" altLang="zh-CN" sz="2400" dirty="0">
                <a:solidFill>
                  <a:srgbClr val="008582"/>
                </a:solidFill>
                <a:latin typeface="Times New Roman" panose="02020603050405020304" charset="0"/>
                <a:cs typeface="Times New Roman" panose="02020603050405020304" charset="0"/>
              </a:rPr>
              <a:t>experience</a:t>
            </a:r>
          </a:p>
          <a:p>
            <a:pPr algn="ctr"/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(Para 6-7)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D9FE461-65EF-9BBD-E662-2DEB0A19C5F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994650" y="3143885"/>
            <a:ext cx="27952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lesson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 for </a:t>
            </a:r>
            <a:r>
              <a:rPr lang="en-US" altLang="zh-CN" sz="2400" dirty="0">
                <a:solidFill>
                  <a:srgbClr val="008582"/>
                </a:solidFill>
                <a:latin typeface="Times New Roman" panose="02020603050405020304" charset="0"/>
                <a:cs typeface="Times New Roman" panose="02020603050405020304" charset="0"/>
              </a:rPr>
              <a:t>life</a:t>
            </a:r>
          </a:p>
          <a:p>
            <a:pPr algn="ctr"/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(Para 8)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019F173-FC4B-DB31-6588-9CF7CAFF2197}"/>
              </a:ext>
            </a:extLst>
          </p:cNvPr>
          <p:cNvSpPr txBox="1"/>
          <p:nvPr/>
        </p:nvSpPr>
        <p:spPr>
          <a:xfrm>
            <a:off x="996315" y="3684270"/>
            <a:ext cx="3090545" cy="133096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Sir, what books are these</a:t>
            </a:r>
            <a:r>
              <a:rPr lang="zh-CN" altLang="en-US" sz="2000" b="1" dirty="0">
                <a:solidFill>
                  <a:srgbClr val="EA05ED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zh-CN" alt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Why study</a:t>
            </a:r>
            <a:r>
              <a:rPr lang="zh-CN" altLang="en-US" sz="2000" b="1" dirty="0">
                <a:solidFill>
                  <a:srgbClr val="EA05ED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How can you possibly finish reading it</a:t>
            </a:r>
            <a:r>
              <a:rPr lang="zh-CN" altLang="en-US" sz="2000" b="1" dirty="0">
                <a:solidFill>
                  <a:srgbClr val="EA05ED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7243918-90D2-8761-D7A9-B83BFD8DE657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323715" y="2476500"/>
            <a:ext cx="3175635" cy="97282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Sir, are you coming back</a:t>
            </a:r>
            <a:r>
              <a:rPr lang="zh-CN" altLang="en-US" sz="2000" b="1" dirty="0">
                <a:solidFill>
                  <a:srgbClr val="EA05ED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zh-CN" alt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Sir, if you cannot come back, I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</a:rPr>
              <a:t>’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ll see you in the university</a:t>
            </a:r>
            <a:r>
              <a:rPr lang="zh-CN" altLang="en-US" sz="2000" b="1" dirty="0">
                <a:solidFill>
                  <a:srgbClr val="EA05ED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281D61F-1F52-579C-B99B-B68ED0C96F74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668260" y="4799330"/>
            <a:ext cx="3393440" cy="135255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We should watch out for every opportunity we have to assist the young ones towards self-achievements.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174934F-2955-BB87-3949-29470D4E8993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668260" y="1200785"/>
            <a:ext cx="3175635" cy="97282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endParaRPr lang="zh-CN" altLang="en-US" sz="2000" b="1" dirty="0">
              <a:solidFill>
                <a:srgbClr val="EA05ED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E73E6F3-73C9-62B7-7E5E-1F29A493BC7D}"/>
              </a:ext>
            </a:extLst>
          </p:cNvPr>
          <p:cNvSpPr txBox="1"/>
          <p:nvPr/>
        </p:nvSpPr>
        <p:spPr>
          <a:xfrm>
            <a:off x="8349615" y="2278380"/>
            <a:ext cx="1978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Sanggat</a:t>
            </a:r>
            <a:r>
              <a:rPr lang="en-US" altLang="zh-CN" sz="2400" b="1" dirty="0">
                <a:solidFill>
                  <a:schemeClr val="accent4">
                    <a:lumMod val="75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    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(student)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1AC81DC-8AAC-6765-A6CE-F909FB9EB6ED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8411845" y="3909695"/>
            <a:ext cx="1978660" cy="829945"/>
          </a:xfrm>
          <a:prstGeom prst="rect">
            <a:avLst/>
          </a:prstGeom>
          <a:noFill/>
          <a:ln>
            <a:solidFill>
              <a:schemeClr val="tx2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altLang="zh-CN" sz="2400" b="1" dirty="0">
                <a:solidFill>
                  <a:srgbClr val="7030A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</a:p>
          <a:p>
            <a:pPr algn="ctr"/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(teacher)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6859BD9F-6B17-453C-EA31-921D9C6EAC5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403" y="528295"/>
            <a:ext cx="984954" cy="1556227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4B0754E1-463B-B4F4-F9C5-43323F0CB4C4}"/>
              </a:ext>
            </a:extLst>
          </p:cNvPr>
          <p:cNvSpPr txBox="1"/>
          <p:nvPr/>
        </p:nvSpPr>
        <p:spPr>
          <a:xfrm>
            <a:off x="302455" y="176222"/>
            <a:ext cx="3958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Activity 5 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3F03F4D7-C195-A903-3370-62E947EA302E}"/>
              </a:ext>
            </a:extLst>
          </p:cNvPr>
          <p:cNvSpPr txBox="1"/>
          <p:nvPr/>
        </p:nvSpPr>
        <p:spPr>
          <a:xfrm>
            <a:off x="1849141" y="195524"/>
            <a:ext cx="285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Conclude and discuss 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DFA2F1B-3BEA-5046-FBBC-EB2B4FF12D36}"/>
              </a:ext>
            </a:extLst>
          </p:cNvPr>
          <p:cNvSpPr txBox="1"/>
          <p:nvPr/>
        </p:nvSpPr>
        <p:spPr>
          <a:xfrm>
            <a:off x="1198974" y="500221"/>
            <a:ext cx="166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confused</a:t>
            </a:r>
            <a:endParaRPr lang="zh-CN" altLang="en-US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30FFEBC-F89F-CA30-9DA0-816C12C18CE6}"/>
              </a:ext>
            </a:extLst>
          </p:cNvPr>
          <p:cNvSpPr txBox="1"/>
          <p:nvPr/>
        </p:nvSpPr>
        <p:spPr>
          <a:xfrm>
            <a:off x="1314345" y="1117587"/>
            <a:ext cx="116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clear </a:t>
            </a:r>
            <a:endParaRPr lang="zh-CN" altLang="en-US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箭头: 左弧形 21">
            <a:extLst>
              <a:ext uri="{FF2B5EF4-FFF2-40B4-BE49-F238E27FC236}">
                <a16:creationId xmlns:a16="http://schemas.microsoft.com/office/drawing/2014/main" id="{C00F7CB2-4FA6-1B9E-5F8C-D9AF0F714D5B}"/>
              </a:ext>
            </a:extLst>
          </p:cNvPr>
          <p:cNvSpPr/>
          <p:nvPr/>
        </p:nvSpPr>
        <p:spPr>
          <a:xfrm flipH="1">
            <a:off x="2652817" y="619723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箭头: 左弧形 22">
            <a:extLst>
              <a:ext uri="{FF2B5EF4-FFF2-40B4-BE49-F238E27FC236}">
                <a16:creationId xmlns:a16="http://schemas.microsoft.com/office/drawing/2014/main" id="{0F9CEC63-6EDC-AF5A-A2AB-E7EB93FD7E6F}"/>
              </a:ext>
            </a:extLst>
          </p:cNvPr>
          <p:cNvSpPr/>
          <p:nvPr/>
        </p:nvSpPr>
        <p:spPr>
          <a:xfrm flipH="1">
            <a:off x="2583251" y="1716250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208156F-B4FC-C1D0-678C-66BD02B4D633}"/>
              </a:ext>
            </a:extLst>
          </p:cNvPr>
          <p:cNvSpPr txBox="1"/>
          <p:nvPr/>
        </p:nvSpPr>
        <p:spPr>
          <a:xfrm>
            <a:off x="1244778" y="1538255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surprised</a:t>
            </a:r>
            <a:endParaRPr lang="zh-CN" alt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6058737-A553-B0A5-4386-33185EE949A8}"/>
              </a:ext>
            </a:extLst>
          </p:cNvPr>
          <p:cNvSpPr txBox="1"/>
          <p:nvPr/>
        </p:nvSpPr>
        <p:spPr>
          <a:xfrm>
            <a:off x="1244778" y="2129463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relaxed</a:t>
            </a:r>
            <a:endParaRPr lang="zh-CN" alt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6" name="箭头: 左弧形 25">
            <a:extLst>
              <a:ext uri="{FF2B5EF4-FFF2-40B4-BE49-F238E27FC236}">
                <a16:creationId xmlns:a16="http://schemas.microsoft.com/office/drawing/2014/main" id="{E20DFF15-761C-A667-AB92-8E71F9DEF82D}"/>
              </a:ext>
            </a:extLst>
          </p:cNvPr>
          <p:cNvSpPr/>
          <p:nvPr/>
        </p:nvSpPr>
        <p:spPr>
          <a:xfrm flipH="1">
            <a:off x="2575778" y="2848224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65E0C41C-7B3E-EA8A-1051-EB7134E7EFB7}"/>
              </a:ext>
            </a:extLst>
          </p:cNvPr>
          <p:cNvSpPr txBox="1"/>
          <p:nvPr/>
        </p:nvSpPr>
        <p:spPr>
          <a:xfrm>
            <a:off x="1198974" y="2725933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uncertain</a:t>
            </a:r>
            <a:endParaRPr lang="zh-CN" altLang="en-US" sz="2400" b="1" dirty="0">
              <a:solidFill>
                <a:srgbClr val="5F5F5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62AC40BB-1CA4-00D1-6178-C8CC792085A9}"/>
              </a:ext>
            </a:extLst>
          </p:cNvPr>
          <p:cNvSpPr txBox="1"/>
          <p:nvPr/>
        </p:nvSpPr>
        <p:spPr>
          <a:xfrm>
            <a:off x="1280803" y="3293229"/>
            <a:ext cx="166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5F5F5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confident</a:t>
            </a:r>
            <a:endParaRPr lang="zh-CN" altLang="en-US" sz="2400" b="1" dirty="0">
              <a:solidFill>
                <a:srgbClr val="5F5F5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D01AAE2C-BDD0-84ED-7A1A-8E2B2E57D3BC}"/>
              </a:ext>
            </a:extLst>
          </p:cNvPr>
          <p:cNvSpPr txBox="1"/>
          <p:nvPr/>
        </p:nvSpPr>
        <p:spPr>
          <a:xfrm>
            <a:off x="4708447" y="682884"/>
            <a:ext cx="2201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concerned and</a:t>
            </a:r>
          </a:p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confused</a:t>
            </a:r>
            <a:endParaRPr lang="zh-CN" altLang="en-US" sz="2400" b="1" dirty="0">
              <a:solidFill>
                <a:srgbClr val="00CC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0F8045CB-91B8-652D-8080-018411DF5F9F}"/>
              </a:ext>
            </a:extLst>
          </p:cNvPr>
          <p:cNvSpPr txBox="1"/>
          <p:nvPr/>
        </p:nvSpPr>
        <p:spPr>
          <a:xfrm>
            <a:off x="4708447" y="1528910"/>
            <a:ext cx="2476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CC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calm and determined </a:t>
            </a:r>
            <a:endParaRPr lang="zh-CN" altLang="en-US" sz="2400" b="1" dirty="0">
              <a:solidFill>
                <a:srgbClr val="00CC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箭头: 左弧形 30">
            <a:extLst>
              <a:ext uri="{FF2B5EF4-FFF2-40B4-BE49-F238E27FC236}">
                <a16:creationId xmlns:a16="http://schemas.microsoft.com/office/drawing/2014/main" id="{334EE184-97D3-F225-7CEE-658BB2C35259}"/>
              </a:ext>
            </a:extLst>
          </p:cNvPr>
          <p:cNvSpPr/>
          <p:nvPr/>
        </p:nvSpPr>
        <p:spPr>
          <a:xfrm flipH="1">
            <a:off x="6407365" y="1064556"/>
            <a:ext cx="394172" cy="869494"/>
          </a:xfrm>
          <a:prstGeom prst="curvedRightArrow">
            <a:avLst/>
          </a:prstGeom>
          <a:solidFill>
            <a:srgbClr val="0085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0B7C020-0FAE-D28A-2E35-C5159AA71C87}"/>
              </a:ext>
            </a:extLst>
          </p:cNvPr>
          <p:cNvSpPr txBox="1"/>
          <p:nvPr/>
        </p:nvSpPr>
        <p:spPr>
          <a:xfrm>
            <a:off x="8342205" y="359987"/>
            <a:ext cx="2201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positive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3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 animBg="1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4960</TotalTime>
  <Words>819</Words>
  <Application>Microsoft Office PowerPoint</Application>
  <PresentationFormat>宽屏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方正超粗黑简体</vt:lpstr>
      <vt:lpstr>华文细黑</vt:lpstr>
      <vt:lpstr>宋体</vt:lpstr>
      <vt:lpstr>微软雅黑</vt:lpstr>
      <vt:lpstr>微软雅黑</vt:lpstr>
      <vt:lpstr>印品黑体</vt:lpstr>
      <vt:lpstr>Arial</vt:lpstr>
      <vt:lpstr>Arial Black</vt:lpstr>
      <vt:lpstr>Bell MT</vt:lpstr>
      <vt:lpstr>Calibri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</cp:lastModifiedBy>
  <cp:revision>46</cp:revision>
  <dcterms:created xsi:type="dcterms:W3CDTF">2021-03-16T08:21:00Z</dcterms:created>
  <dcterms:modified xsi:type="dcterms:W3CDTF">2023-03-08T00:42:30Z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